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6" r:id="rId10"/>
    <p:sldId id="267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Arial Black" panose="020B0A04020102020204" pitchFamily="34" charset="0"/>
      <p:bold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Faustina SemiBold" panose="020B0604020202020204" charset="0"/>
      <p:regular r:id="rId20"/>
    </p:embeddedFont>
    <p:embeddedFont>
      <p:font typeface="Montserrat" panose="00000500000000000000" pitchFamily="2" charset="0"/>
      <p:regular r:id="rId21"/>
    </p:embeddedFont>
    <p:embeddedFont>
      <p:font typeface="Montserrat Bold" panose="020B0604020202020204" charset="0"/>
      <p:regular r:id="rId22"/>
    </p:embeddedFont>
    <p:embeddedFont>
      <p:font typeface="Montserrat Italics" panose="020B0604020202020204" charset="0"/>
      <p:regular r:id="rId23"/>
    </p:embeddedFont>
    <p:embeddedFont>
      <p:font typeface="Montserrat Semi-Bold" panose="020B0604020202020204" charset="0"/>
      <p:regular r:id="rId24"/>
    </p:embeddedFont>
    <p:embeddedFont>
      <p:font typeface="Montserrat Semi-Bold Bold" panose="020B0604020202020204" charset="0"/>
      <p:regular r:id="rId25"/>
    </p:embeddedFont>
    <p:embeddedFont>
      <p:font typeface="Neue Machina Ultra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0.png"/><Relationship Id="rId7" Type="http://schemas.openxmlformats.org/officeDocument/2006/relationships/image" Target="../media/image47.gif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4.png"/><Relationship Id="rId4" Type="http://schemas.openxmlformats.org/officeDocument/2006/relationships/image" Target="../media/image3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5.gif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6.svg"/><Relationship Id="rId7" Type="http://schemas.openxmlformats.org/officeDocument/2006/relationships/image" Target="../media/image4.svg"/><Relationship Id="rId12" Type="http://schemas.openxmlformats.org/officeDocument/2006/relationships/image" Target="../media/image25.png"/><Relationship Id="rId2" Type="http://schemas.openxmlformats.org/officeDocument/2006/relationships/image" Target="../media/image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4.svg"/><Relationship Id="rId5" Type="http://schemas.openxmlformats.org/officeDocument/2006/relationships/image" Target="../media/image2.sv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1.svg"/><Relationship Id="rId7" Type="http://schemas.openxmlformats.org/officeDocument/2006/relationships/image" Target="../media/image23.png"/><Relationship Id="rId12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4.png"/><Relationship Id="rId5" Type="http://schemas.openxmlformats.org/officeDocument/2006/relationships/image" Target="../media/image11.png"/><Relationship Id="rId10" Type="http://schemas.openxmlformats.org/officeDocument/2006/relationships/image" Target="../media/image26.svg"/><Relationship Id="rId4" Type="http://schemas.openxmlformats.org/officeDocument/2006/relationships/image" Target="../media/image32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.svg"/><Relationship Id="rId7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sv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4926720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271731" y="654409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495056">
            <a:off x="8658647" y="-3000812"/>
            <a:ext cx="14660283" cy="10821954"/>
          </a:xfrm>
          <a:custGeom>
            <a:avLst/>
            <a:gdLst/>
            <a:ahLst/>
            <a:cxnLst/>
            <a:rect l="l" t="t" r="r" b="b"/>
            <a:pathLst>
              <a:path w="14660283" h="10821954">
                <a:moveTo>
                  <a:pt x="0" y="0"/>
                </a:moveTo>
                <a:lnTo>
                  <a:pt x="14660283" y="0"/>
                </a:lnTo>
                <a:lnTo>
                  <a:pt x="14660283" y="10821954"/>
                </a:lnTo>
                <a:lnTo>
                  <a:pt x="0" y="108219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393429">
            <a:off x="13626829" y="7140348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8" y="0"/>
                </a:lnTo>
                <a:lnTo>
                  <a:pt x="4723918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042606">
            <a:off x="-947227" y="8169399"/>
            <a:ext cx="4602247" cy="3514966"/>
          </a:xfrm>
          <a:custGeom>
            <a:avLst/>
            <a:gdLst/>
            <a:ahLst/>
            <a:cxnLst/>
            <a:rect l="l" t="t" r="r" b="b"/>
            <a:pathLst>
              <a:path w="4602247" h="3514966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275033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503941" y="2151275"/>
            <a:ext cx="15280117" cy="62979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748"/>
              </a:lnSpc>
            </a:pPr>
            <a:r>
              <a:rPr lang="en-US" sz="11963">
                <a:solidFill>
                  <a:srgbClr val="FFFFFF"/>
                </a:solidFill>
                <a:latin typeface="Neue Machina UltraBold"/>
              </a:rPr>
              <a:t>BÁO CÁO ĐỒ ÁN</a:t>
            </a:r>
          </a:p>
          <a:p>
            <a:pPr algn="ctr">
              <a:lnSpc>
                <a:spcPts val="16748"/>
              </a:lnSpc>
            </a:pPr>
            <a:r>
              <a:rPr lang="en-US" sz="11963">
                <a:solidFill>
                  <a:srgbClr val="FFFFFF"/>
                </a:solidFill>
                <a:latin typeface="Neue Machina UltraBold"/>
              </a:rPr>
              <a:t>MÔN:ATBMTT</a:t>
            </a:r>
          </a:p>
          <a:p>
            <a:pPr algn="ctr">
              <a:lnSpc>
                <a:spcPts val="16748"/>
              </a:lnSpc>
            </a:pPr>
            <a:endParaRPr lang="en-US" sz="11963">
              <a:solidFill>
                <a:srgbClr val="FFFFFF"/>
              </a:solidFill>
              <a:latin typeface="Neue Machina UltraBold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5932967" y="7775474"/>
            <a:ext cx="7614494" cy="1038562"/>
            <a:chOff x="0" y="0"/>
            <a:chExt cx="10152659" cy="13847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72954" cy="1384749"/>
            </a:xfrm>
            <a:custGeom>
              <a:avLst/>
              <a:gdLst/>
              <a:ahLst/>
              <a:cxnLst/>
              <a:rect l="l" t="t" r="r" b="b"/>
              <a:pathLst>
                <a:path w="9972954" h="1384749">
                  <a:moveTo>
                    <a:pt x="0" y="0"/>
                  </a:moveTo>
                  <a:lnTo>
                    <a:pt x="9972954" y="0"/>
                  </a:lnTo>
                  <a:lnTo>
                    <a:pt x="9972954" y="1384749"/>
                  </a:lnTo>
                  <a:lnTo>
                    <a:pt x="0" y="13847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73108" b="-69958"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0" y="-42177"/>
              <a:ext cx="10152659" cy="13452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8523"/>
                </a:lnSpc>
                <a:spcBef>
                  <a:spcPct val="0"/>
                </a:spcBef>
              </a:pPr>
              <a:r>
                <a:rPr lang="en-US" sz="6087">
                  <a:solidFill>
                    <a:srgbClr val="000000"/>
                  </a:solidFill>
                  <a:latin typeface="Montserrat Semi-Bold"/>
                </a:rPr>
                <a:t>GVHD:MAI HÀ AN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747836" y="7083592"/>
            <a:ext cx="3553072" cy="3553072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8473450" y="2290066"/>
            <a:ext cx="16693195" cy="16693195"/>
          </a:xfrm>
          <a:custGeom>
            <a:avLst/>
            <a:gdLst/>
            <a:ahLst/>
            <a:cxnLst/>
            <a:rect l="l" t="t" r="r" b="b"/>
            <a:pathLst>
              <a:path w="16693195" h="16693195">
                <a:moveTo>
                  <a:pt x="0" y="0"/>
                </a:moveTo>
                <a:lnTo>
                  <a:pt x="16693194" y="0"/>
                </a:lnTo>
                <a:lnTo>
                  <a:pt x="16693194" y="16693195"/>
                </a:lnTo>
                <a:lnTo>
                  <a:pt x="0" y="1669319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6775396">
            <a:off x="6766343" y="-295725"/>
            <a:ext cx="11211349" cy="11968872"/>
          </a:xfrm>
          <a:custGeom>
            <a:avLst/>
            <a:gdLst/>
            <a:ahLst/>
            <a:cxnLst/>
            <a:rect l="l" t="t" r="r" b="b"/>
            <a:pathLst>
              <a:path w="11211349" h="11968872">
                <a:moveTo>
                  <a:pt x="0" y="0"/>
                </a:moveTo>
                <a:lnTo>
                  <a:pt x="11211349" y="0"/>
                </a:lnTo>
                <a:lnTo>
                  <a:pt x="11211349" y="11968872"/>
                </a:lnTo>
                <a:lnTo>
                  <a:pt x="0" y="11968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5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8179949" y="7997005"/>
            <a:ext cx="9722940" cy="1240688"/>
          </a:xfrm>
          <a:custGeom>
            <a:avLst/>
            <a:gdLst/>
            <a:ahLst/>
            <a:cxnLst/>
            <a:rect l="l" t="t" r="r" b="b"/>
            <a:pathLst>
              <a:path w="9722940" h="1240688">
                <a:moveTo>
                  <a:pt x="0" y="0"/>
                </a:moveTo>
                <a:lnTo>
                  <a:pt x="9722940" y="0"/>
                </a:lnTo>
                <a:lnTo>
                  <a:pt x="9722940" y="1240687"/>
                </a:lnTo>
                <a:lnTo>
                  <a:pt x="0" y="12406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196617">
            <a:off x="11754740" y="6983158"/>
            <a:ext cx="1923652" cy="1731287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11131638" y="5749979"/>
            <a:ext cx="6771251" cy="1333613"/>
          </a:xfrm>
          <a:custGeom>
            <a:avLst/>
            <a:gdLst/>
            <a:ahLst/>
            <a:cxnLst/>
            <a:rect l="l" t="t" r="r" b="b"/>
            <a:pathLst>
              <a:path w="6771251" h="1333613">
                <a:moveTo>
                  <a:pt x="0" y="0"/>
                </a:moveTo>
                <a:lnTo>
                  <a:pt x="6771251" y="0"/>
                </a:lnTo>
                <a:lnTo>
                  <a:pt x="6771251" y="1333613"/>
                </a:lnTo>
                <a:lnTo>
                  <a:pt x="0" y="1333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2644" t="-1353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828675"/>
            <a:ext cx="18365578" cy="180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7"/>
              </a:lnSpc>
            </a:pPr>
            <a:r>
              <a:rPr lang="en-US" sz="10505">
                <a:solidFill>
                  <a:srgbClr val="FFFFFF"/>
                </a:solidFill>
                <a:latin typeface="Montserrat"/>
              </a:rPr>
              <a:t>Sử dụng thuật toán nào ?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8720" y="2645774"/>
            <a:ext cx="10262470" cy="597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08"/>
              </a:lnSpc>
            </a:pPr>
            <a:r>
              <a:rPr lang="en-US" sz="5648">
                <a:solidFill>
                  <a:srgbClr val="FFFFFF"/>
                </a:solidFill>
                <a:latin typeface="Montserrat"/>
              </a:rPr>
              <a:t>Thuật toán cổ điển: MD5</a:t>
            </a:r>
          </a:p>
          <a:p>
            <a:pPr marL="1219541" lvl="1" indent="-609771">
              <a:lnSpc>
                <a:spcPts val="7908"/>
              </a:lnSpc>
              <a:buFont typeface="Arial"/>
              <a:buChar char="•"/>
            </a:pPr>
            <a:r>
              <a:rPr lang="en-US" sz="5648">
                <a:solidFill>
                  <a:srgbClr val="FFFFFF"/>
                </a:solidFill>
                <a:latin typeface="Montserrat"/>
              </a:rPr>
              <a:t>Hàm băm</a:t>
            </a:r>
          </a:p>
          <a:p>
            <a:pPr marL="1219541" lvl="1" indent="-609771">
              <a:lnSpc>
                <a:spcPts val="7908"/>
              </a:lnSpc>
              <a:buFont typeface="Arial"/>
              <a:buChar char="•"/>
            </a:pPr>
            <a:r>
              <a:rPr lang="en-US" sz="5648">
                <a:solidFill>
                  <a:srgbClr val="FFFFFF"/>
                </a:solidFill>
                <a:latin typeface="Montserrat"/>
              </a:rPr>
              <a:t>phát triển từ MD4,MD2</a:t>
            </a:r>
          </a:p>
          <a:p>
            <a:pPr marL="1219541" lvl="1" indent="-609771">
              <a:lnSpc>
                <a:spcPts val="7908"/>
              </a:lnSpc>
              <a:buFont typeface="Arial"/>
              <a:buChar char="•"/>
            </a:pPr>
            <a:r>
              <a:rPr lang="en-US" sz="5648">
                <a:solidFill>
                  <a:srgbClr val="FFFFFF"/>
                </a:solidFill>
                <a:latin typeface="Montserrat"/>
              </a:rPr>
              <a:t>An toàn hơn</a:t>
            </a:r>
          </a:p>
          <a:p>
            <a:pPr marL="1219541" lvl="1" indent="-609771">
              <a:lnSpc>
                <a:spcPts val="7908"/>
              </a:lnSpc>
              <a:buFont typeface="Arial"/>
              <a:buChar char="•"/>
            </a:pPr>
            <a:r>
              <a:rPr lang="en-US" sz="5648">
                <a:solidFill>
                  <a:srgbClr val="FFFFFF"/>
                </a:solidFill>
                <a:latin typeface="Montserrat"/>
              </a:rPr>
              <a:t>Được sử dụng rộng rãi</a:t>
            </a:r>
          </a:p>
          <a:p>
            <a:pPr marL="1219541" lvl="1" indent="-609771">
              <a:lnSpc>
                <a:spcPts val="7908"/>
              </a:lnSpc>
              <a:buFont typeface="Arial"/>
              <a:buChar char="•"/>
            </a:pPr>
            <a:r>
              <a:rPr lang="en-US" sz="5648">
                <a:solidFill>
                  <a:srgbClr val="FFFFFF"/>
                </a:solidFill>
                <a:latin typeface="Montserrat"/>
              </a:rPr>
              <a:t>Dễ sử dụng.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-5196617">
            <a:off x="12331190" y="4447239"/>
            <a:ext cx="1923652" cy="173128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328801">
            <a:off x="-4946272" y="1346257"/>
            <a:ext cx="12662863" cy="11220001"/>
          </a:xfrm>
          <a:custGeom>
            <a:avLst/>
            <a:gdLst/>
            <a:ahLst/>
            <a:cxnLst/>
            <a:rect l="l" t="t" r="r" b="b"/>
            <a:pathLst>
              <a:path w="12662863" h="11220001">
                <a:moveTo>
                  <a:pt x="0" y="0"/>
                </a:moveTo>
                <a:lnTo>
                  <a:pt x="12662863" y="0"/>
                </a:lnTo>
                <a:lnTo>
                  <a:pt x="12662863" y="11220002"/>
                </a:lnTo>
                <a:lnTo>
                  <a:pt x="0" y="11220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4000"/>
            </a:blip>
            <a:stretch>
              <a:fillRect t="-2660" b="-29312"/>
            </a:stretch>
          </a:blipFill>
        </p:spPr>
      </p:sp>
      <p:sp>
        <p:nvSpPr>
          <p:cNvPr id="3" name="Freeform 3"/>
          <p:cNvSpPr/>
          <p:nvPr/>
        </p:nvSpPr>
        <p:spPr>
          <a:xfrm rot="7929771">
            <a:off x="12694643" y="-3086100"/>
            <a:ext cx="12662863" cy="8229600"/>
          </a:xfrm>
          <a:custGeom>
            <a:avLst/>
            <a:gdLst/>
            <a:ahLst/>
            <a:cxnLst/>
            <a:rect l="l" t="t" r="r" b="b"/>
            <a:pathLst>
              <a:path w="12662863" h="8229600">
                <a:moveTo>
                  <a:pt x="0" y="0"/>
                </a:moveTo>
                <a:lnTo>
                  <a:pt x="12662863" y="0"/>
                </a:lnTo>
                <a:lnTo>
                  <a:pt x="1266286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1999"/>
            </a:blip>
            <a:stretch>
              <a:fillRect t="-39964" b="-3996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74566" y="4236105"/>
            <a:ext cx="8169434" cy="3546132"/>
          </a:xfrm>
          <a:custGeom>
            <a:avLst/>
            <a:gdLst/>
            <a:ahLst/>
            <a:cxnLst/>
            <a:rect l="l" t="t" r="r" b="b"/>
            <a:pathLst>
              <a:path w="8169434" h="3546132">
                <a:moveTo>
                  <a:pt x="0" y="0"/>
                </a:moveTo>
                <a:lnTo>
                  <a:pt x="8169434" y="0"/>
                </a:lnTo>
                <a:lnTo>
                  <a:pt x="8169434" y="3546132"/>
                </a:lnTo>
                <a:lnTo>
                  <a:pt x="0" y="35461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2121" r="-70364"/>
            </a:stretch>
          </a:blip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8039340">
            <a:off x="8247556" y="6683261"/>
            <a:ext cx="3174541" cy="306343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0" y="541899"/>
            <a:ext cx="18365578" cy="1800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7"/>
              </a:lnSpc>
            </a:pPr>
            <a:r>
              <a:rPr lang="en-US" sz="10505">
                <a:solidFill>
                  <a:srgbClr val="FFFFFF"/>
                </a:solidFill>
                <a:latin typeface="Montserrat Bold"/>
              </a:rPr>
              <a:t>Kết quả như thế nào?</a:t>
            </a:r>
          </a:p>
        </p:txBody>
      </p:sp>
      <p:sp>
        <p:nvSpPr>
          <p:cNvPr id="7" name="TextBox 7"/>
          <p:cNvSpPr txBox="1"/>
          <p:nvPr/>
        </p:nvSpPr>
        <p:spPr>
          <a:xfrm rot="63772">
            <a:off x="9835824" y="4121814"/>
            <a:ext cx="9870313" cy="2970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18975" lvl="1" indent="-609487">
              <a:lnSpc>
                <a:spcPts val="7904"/>
              </a:lnSpc>
              <a:buFont typeface="Arial"/>
              <a:buChar char="•"/>
            </a:pPr>
            <a:r>
              <a:rPr lang="en-US" sz="5646">
                <a:solidFill>
                  <a:srgbClr val="FFFFFF"/>
                </a:solidFill>
                <a:latin typeface="Montserrat Bold"/>
              </a:rPr>
              <a:t>Biến đổi hoàn toàn</a:t>
            </a:r>
          </a:p>
          <a:p>
            <a:pPr marL="1218975" lvl="1" indent="-609487">
              <a:lnSpc>
                <a:spcPts val="7904"/>
              </a:lnSpc>
              <a:buFont typeface="Arial"/>
              <a:buChar char="•"/>
            </a:pPr>
            <a:r>
              <a:rPr lang="en-US" sz="5646">
                <a:solidFill>
                  <a:srgbClr val="FFFFFF"/>
                </a:solidFill>
                <a:latin typeface="Montserrat Bold"/>
              </a:rPr>
              <a:t>Đ</a:t>
            </a:r>
            <a:r>
              <a:rPr lang="en-US" sz="5646">
                <a:solidFill>
                  <a:srgbClr val="FFFFFF"/>
                </a:solidFill>
                <a:latin typeface="Montserrat"/>
              </a:rPr>
              <a:t>ộ dài thay đổi</a:t>
            </a:r>
          </a:p>
          <a:p>
            <a:pPr marL="1218975" lvl="1" indent="-609487">
              <a:lnSpc>
                <a:spcPts val="7904"/>
              </a:lnSpc>
              <a:buFont typeface="Arial"/>
              <a:buChar char="•"/>
            </a:pPr>
            <a:r>
              <a:rPr lang="en-US" sz="5646">
                <a:solidFill>
                  <a:srgbClr val="FFFFFF"/>
                </a:solidFill>
                <a:latin typeface="Montserrat"/>
              </a:rPr>
              <a:t>phức tạp hơn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907116" y="3739419"/>
            <a:ext cx="8396191" cy="5049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036922" lvl="1" indent="-518461">
              <a:lnSpc>
                <a:spcPts val="6723"/>
              </a:lnSpc>
              <a:buFont typeface="Arial"/>
              <a:buChar char="•"/>
            </a:pPr>
            <a:r>
              <a:rPr lang="en-US" sz="4802">
                <a:solidFill>
                  <a:srgbClr val="FFFFFF"/>
                </a:solidFill>
                <a:latin typeface="Montserrat Bold"/>
              </a:rPr>
              <a:t>Thông tin người dùng được bảo mật an toàn</a:t>
            </a:r>
          </a:p>
          <a:p>
            <a:pPr marL="1036922" lvl="1" indent="-518461">
              <a:lnSpc>
                <a:spcPts val="6723"/>
              </a:lnSpc>
              <a:buFont typeface="Arial"/>
              <a:buChar char="•"/>
            </a:pPr>
            <a:r>
              <a:rPr lang="en-US" sz="4802">
                <a:solidFill>
                  <a:srgbClr val="FFFFFF"/>
                </a:solidFill>
                <a:latin typeface="Montserrat Bold"/>
              </a:rPr>
              <a:t>khó nắm bắt để đánh cắp</a:t>
            </a:r>
          </a:p>
          <a:p>
            <a:pPr marL="1036922" lvl="1" indent="-518461">
              <a:lnSpc>
                <a:spcPts val="6723"/>
              </a:lnSpc>
              <a:buFont typeface="Arial"/>
              <a:buChar char="•"/>
            </a:pPr>
            <a:r>
              <a:rPr lang="en-US" sz="4802">
                <a:solidFill>
                  <a:srgbClr val="FFFFFF"/>
                </a:solidFill>
                <a:latin typeface="Montserrat Bold"/>
              </a:rPr>
              <a:t>Dễ thực hiện</a:t>
            </a:r>
          </a:p>
          <a:p>
            <a:pPr marL="1036922" lvl="1" indent="-518461">
              <a:lnSpc>
                <a:spcPts val="6723"/>
              </a:lnSpc>
              <a:buFont typeface="Arial"/>
              <a:buChar char="•"/>
            </a:pPr>
            <a:r>
              <a:rPr lang="en-US" sz="4802">
                <a:solidFill>
                  <a:srgbClr val="FFFFFF"/>
                </a:solidFill>
                <a:latin typeface="Montserrat"/>
              </a:rPr>
              <a:t>Ít lỗ hổng</a:t>
            </a:r>
          </a:p>
        </p:txBody>
      </p:sp>
      <p:sp>
        <p:nvSpPr>
          <p:cNvPr id="3" name="Freeform 3"/>
          <p:cNvSpPr/>
          <p:nvPr/>
        </p:nvSpPr>
        <p:spPr>
          <a:xfrm rot="2902760">
            <a:off x="8785945" y="1841933"/>
            <a:ext cx="10962474" cy="3966422"/>
          </a:xfrm>
          <a:custGeom>
            <a:avLst/>
            <a:gdLst/>
            <a:ahLst/>
            <a:cxnLst/>
            <a:rect l="l" t="t" r="r" b="b"/>
            <a:pathLst>
              <a:path w="10962474" h="3966422">
                <a:moveTo>
                  <a:pt x="0" y="0"/>
                </a:moveTo>
                <a:lnTo>
                  <a:pt x="10962473" y="0"/>
                </a:lnTo>
                <a:lnTo>
                  <a:pt x="10962473" y="3966423"/>
                </a:lnTo>
                <a:lnTo>
                  <a:pt x="0" y="39664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-77578" y="1572397"/>
            <a:ext cx="18365578" cy="1800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707"/>
              </a:lnSpc>
            </a:pPr>
            <a:r>
              <a:rPr lang="en-US" sz="10505">
                <a:solidFill>
                  <a:srgbClr val="FFFFFF"/>
                </a:solidFill>
                <a:latin typeface="Montserrat Bold"/>
              </a:rPr>
              <a:t>Hiệu quả mang lại?</a:t>
            </a:r>
          </a:p>
        </p:txBody>
      </p:sp>
      <p:sp>
        <p:nvSpPr>
          <p:cNvPr id="5" name="Freeform 5"/>
          <p:cNvSpPr/>
          <p:nvPr/>
        </p:nvSpPr>
        <p:spPr>
          <a:xfrm rot="7973485">
            <a:off x="2848060" y="2495843"/>
            <a:ext cx="4845522" cy="1753198"/>
          </a:xfrm>
          <a:custGeom>
            <a:avLst/>
            <a:gdLst/>
            <a:ahLst/>
            <a:cxnLst/>
            <a:rect l="l" t="t" r="r" b="b"/>
            <a:pathLst>
              <a:path w="4845522" h="1753198">
                <a:moveTo>
                  <a:pt x="0" y="0"/>
                </a:moveTo>
                <a:lnTo>
                  <a:pt x="4845522" y="0"/>
                </a:lnTo>
                <a:lnTo>
                  <a:pt x="4845522" y="1753198"/>
                </a:lnTo>
                <a:lnTo>
                  <a:pt x="0" y="17531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1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610937">
            <a:off x="1257713" y="7937880"/>
            <a:ext cx="7298807" cy="2640841"/>
          </a:xfrm>
          <a:custGeom>
            <a:avLst/>
            <a:gdLst/>
            <a:ahLst/>
            <a:cxnLst/>
            <a:rect l="l" t="t" r="r" b="b"/>
            <a:pathLst>
              <a:path w="7298807" h="2640841">
                <a:moveTo>
                  <a:pt x="0" y="0"/>
                </a:moveTo>
                <a:lnTo>
                  <a:pt x="7298806" y="0"/>
                </a:lnTo>
                <a:lnTo>
                  <a:pt x="7298806" y="2640840"/>
                </a:lnTo>
                <a:lnTo>
                  <a:pt x="0" y="2640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14CF8CE-61FC-A4B7-E156-188CC4465382}"/>
              </a:ext>
            </a:extLst>
          </p:cNvPr>
          <p:cNvSpPr/>
          <p:nvPr/>
        </p:nvSpPr>
        <p:spPr>
          <a:xfrm>
            <a:off x="35943" y="-40256"/>
            <a:ext cx="4724400" cy="102870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A41E37-47DC-0860-D419-0640431A03F2}"/>
              </a:ext>
            </a:extLst>
          </p:cNvPr>
          <p:cNvSpPr/>
          <p:nvPr/>
        </p:nvSpPr>
        <p:spPr>
          <a:xfrm>
            <a:off x="4761781" y="-20847"/>
            <a:ext cx="4724400" cy="10287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994858-A167-8C38-7A62-4BF98D8C146A}"/>
              </a:ext>
            </a:extLst>
          </p:cNvPr>
          <p:cNvSpPr/>
          <p:nvPr/>
        </p:nvSpPr>
        <p:spPr>
          <a:xfrm>
            <a:off x="9523562" y="-41694"/>
            <a:ext cx="4724400" cy="10287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469687-13FE-F98B-D610-F8C1CFC44E0A}"/>
              </a:ext>
            </a:extLst>
          </p:cNvPr>
          <p:cNvSpPr/>
          <p:nvPr/>
        </p:nvSpPr>
        <p:spPr>
          <a:xfrm>
            <a:off x="14285343" y="-62541"/>
            <a:ext cx="4724400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5C02CC-1B2C-BCCA-84FC-6CA2F8C6B3BD}"/>
              </a:ext>
            </a:extLst>
          </p:cNvPr>
          <p:cNvSpPr txBox="1"/>
          <p:nvPr/>
        </p:nvSpPr>
        <p:spPr>
          <a:xfrm>
            <a:off x="-152399" y="-190500"/>
            <a:ext cx="19354800" cy="10668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7199366" y="5336188"/>
                </a:moveTo>
                <a:lnTo>
                  <a:pt x="7337839" y="5787174"/>
                </a:lnTo>
                <a:lnTo>
                  <a:pt x="7062337" y="5787174"/>
                </a:lnTo>
                <a:close/>
                <a:moveTo>
                  <a:pt x="15693822" y="5283131"/>
                </a:moveTo>
                <a:cubicBezTo>
                  <a:pt x="15775405" y="5283131"/>
                  <a:pt x="15840015" y="5310372"/>
                  <a:pt x="15887652" y="5364856"/>
                </a:cubicBezTo>
                <a:cubicBezTo>
                  <a:pt x="15935291" y="5419339"/>
                  <a:pt x="15959108" y="5505629"/>
                  <a:pt x="15959108" y="5623724"/>
                </a:cubicBezTo>
                <a:cubicBezTo>
                  <a:pt x="15959108" y="5764069"/>
                  <a:pt x="15936288" y="5861340"/>
                  <a:pt x="15890647" y="5915538"/>
                </a:cubicBezTo>
                <a:cubicBezTo>
                  <a:pt x="15845008" y="5969737"/>
                  <a:pt x="15780540" y="5996836"/>
                  <a:pt x="15697245" y="5996836"/>
                </a:cubicBezTo>
                <a:cubicBezTo>
                  <a:pt x="15616233" y="5996836"/>
                  <a:pt x="15552193" y="5969166"/>
                  <a:pt x="15505126" y="5913827"/>
                </a:cubicBezTo>
                <a:cubicBezTo>
                  <a:pt x="15458059" y="5858488"/>
                  <a:pt x="15434526" y="5767492"/>
                  <a:pt x="15434526" y="5640839"/>
                </a:cubicBezTo>
                <a:cubicBezTo>
                  <a:pt x="15434526" y="5513045"/>
                  <a:pt x="15458203" y="5421479"/>
                  <a:pt x="15505554" y="5366139"/>
                </a:cubicBezTo>
                <a:cubicBezTo>
                  <a:pt x="15552907" y="5310800"/>
                  <a:pt x="15615664" y="5283131"/>
                  <a:pt x="15693822" y="5283131"/>
                </a:cubicBezTo>
                <a:close/>
                <a:moveTo>
                  <a:pt x="2377874" y="5283131"/>
                </a:moveTo>
                <a:cubicBezTo>
                  <a:pt x="2459457" y="5283131"/>
                  <a:pt x="2524067" y="5310372"/>
                  <a:pt x="2571704" y="5364856"/>
                </a:cubicBezTo>
                <a:cubicBezTo>
                  <a:pt x="2619341" y="5419339"/>
                  <a:pt x="2643160" y="5505629"/>
                  <a:pt x="2643160" y="5623724"/>
                </a:cubicBezTo>
                <a:cubicBezTo>
                  <a:pt x="2643160" y="5764069"/>
                  <a:pt x="2620340" y="5861340"/>
                  <a:pt x="2574699" y="5915538"/>
                </a:cubicBezTo>
                <a:cubicBezTo>
                  <a:pt x="2529059" y="5969737"/>
                  <a:pt x="2464591" y="5996836"/>
                  <a:pt x="2381297" y="5996836"/>
                </a:cubicBezTo>
                <a:cubicBezTo>
                  <a:pt x="2300285" y="5996836"/>
                  <a:pt x="2236245" y="5969166"/>
                  <a:pt x="2189178" y="5913827"/>
                </a:cubicBezTo>
                <a:cubicBezTo>
                  <a:pt x="2142112" y="5858488"/>
                  <a:pt x="2118578" y="5767492"/>
                  <a:pt x="2118578" y="5640839"/>
                </a:cubicBezTo>
                <a:cubicBezTo>
                  <a:pt x="2118578" y="5513045"/>
                  <a:pt x="2142254" y="5421479"/>
                  <a:pt x="2189606" y="5366139"/>
                </a:cubicBezTo>
                <a:cubicBezTo>
                  <a:pt x="2236959" y="5310800"/>
                  <a:pt x="2299715" y="5283131"/>
                  <a:pt x="2377874" y="5283131"/>
                </a:cubicBezTo>
                <a:close/>
                <a:moveTo>
                  <a:pt x="5088853" y="5264304"/>
                </a:moveTo>
                <a:lnTo>
                  <a:pt x="5259149" y="5264304"/>
                </a:lnTo>
                <a:cubicBezTo>
                  <a:pt x="5329892" y="5264304"/>
                  <a:pt x="5378100" y="5275144"/>
                  <a:pt x="5403774" y="5296823"/>
                </a:cubicBezTo>
                <a:cubicBezTo>
                  <a:pt x="5429446" y="5318502"/>
                  <a:pt x="5442283" y="5349595"/>
                  <a:pt x="5442283" y="5390101"/>
                </a:cubicBezTo>
                <a:cubicBezTo>
                  <a:pt x="5442283" y="5417485"/>
                  <a:pt x="5434154" y="5441732"/>
                  <a:pt x="5417894" y="5462841"/>
                </a:cubicBezTo>
                <a:cubicBezTo>
                  <a:pt x="5401635" y="5483949"/>
                  <a:pt x="5380667" y="5497071"/>
                  <a:pt x="5354995" y="5502206"/>
                </a:cubicBezTo>
                <a:cubicBezTo>
                  <a:pt x="5304220" y="5513616"/>
                  <a:pt x="5269989" y="5519321"/>
                  <a:pt x="5252304" y="5519321"/>
                </a:cubicBezTo>
                <a:lnTo>
                  <a:pt x="5088853" y="5519321"/>
                </a:lnTo>
                <a:close/>
                <a:moveTo>
                  <a:pt x="16555538" y="5010998"/>
                </a:moveTo>
                <a:lnTo>
                  <a:pt x="16555538" y="6265545"/>
                </a:lnTo>
                <a:lnTo>
                  <a:pt x="16920092" y="6265545"/>
                </a:lnTo>
                <a:lnTo>
                  <a:pt x="16920092" y="5576710"/>
                </a:lnTo>
                <a:lnTo>
                  <a:pt x="17389904" y="6265545"/>
                </a:lnTo>
                <a:lnTo>
                  <a:pt x="17755316" y="6265545"/>
                </a:lnTo>
                <a:lnTo>
                  <a:pt x="17755316" y="5010998"/>
                </a:lnTo>
                <a:lnTo>
                  <a:pt x="17389904" y="5010998"/>
                </a:lnTo>
                <a:lnTo>
                  <a:pt x="17389904" y="5705075"/>
                </a:lnTo>
                <a:lnTo>
                  <a:pt x="16917524" y="5010998"/>
                </a:lnTo>
                <a:close/>
                <a:moveTo>
                  <a:pt x="14425249" y="5010998"/>
                </a:moveTo>
                <a:lnTo>
                  <a:pt x="14425249" y="6265545"/>
                </a:lnTo>
                <a:lnTo>
                  <a:pt x="14813765" y="6265545"/>
                </a:lnTo>
                <a:lnTo>
                  <a:pt x="14813765" y="5010998"/>
                </a:lnTo>
                <a:close/>
                <a:moveTo>
                  <a:pt x="13054877" y="5010998"/>
                </a:moveTo>
                <a:lnTo>
                  <a:pt x="13054877" y="5320784"/>
                </a:lnTo>
                <a:lnTo>
                  <a:pt x="13450239" y="5320784"/>
                </a:lnTo>
                <a:lnTo>
                  <a:pt x="13450239" y="6265545"/>
                </a:lnTo>
                <a:lnTo>
                  <a:pt x="13837899" y="6265545"/>
                </a:lnTo>
                <a:lnTo>
                  <a:pt x="13837899" y="5320784"/>
                </a:lnTo>
                <a:lnTo>
                  <a:pt x="14233261" y="5320784"/>
                </a:lnTo>
                <a:lnTo>
                  <a:pt x="14233261" y="5010998"/>
                </a:lnTo>
                <a:close/>
                <a:moveTo>
                  <a:pt x="11688263" y="5010998"/>
                </a:moveTo>
                <a:lnTo>
                  <a:pt x="11688263" y="6265545"/>
                </a:lnTo>
                <a:lnTo>
                  <a:pt x="12052817" y="6265545"/>
                </a:lnTo>
                <a:lnTo>
                  <a:pt x="12052817" y="5576710"/>
                </a:lnTo>
                <a:lnTo>
                  <a:pt x="12522630" y="6265545"/>
                </a:lnTo>
                <a:lnTo>
                  <a:pt x="12888040" y="6265545"/>
                </a:lnTo>
                <a:lnTo>
                  <a:pt x="12888040" y="5010998"/>
                </a:lnTo>
                <a:lnTo>
                  <a:pt x="12522630" y="5010998"/>
                </a:lnTo>
                <a:lnTo>
                  <a:pt x="12522630" y="5705075"/>
                </a:lnTo>
                <a:lnTo>
                  <a:pt x="12050250" y="5010998"/>
                </a:lnTo>
                <a:close/>
                <a:moveTo>
                  <a:pt x="10418015" y="5010998"/>
                </a:moveTo>
                <a:lnTo>
                  <a:pt x="10418015" y="6265545"/>
                </a:lnTo>
                <a:lnTo>
                  <a:pt x="11475736" y="6265545"/>
                </a:lnTo>
                <a:lnTo>
                  <a:pt x="11475736" y="5981432"/>
                </a:lnTo>
                <a:lnTo>
                  <a:pt x="10806530" y="5981432"/>
                </a:lnTo>
                <a:lnTo>
                  <a:pt x="10806530" y="5734117"/>
                </a:lnTo>
                <a:lnTo>
                  <a:pt x="11409842" y="5734117"/>
                </a:lnTo>
                <a:lnTo>
                  <a:pt x="11409842" y="5478244"/>
                </a:lnTo>
                <a:lnTo>
                  <a:pt x="10806530" y="5478244"/>
                </a:lnTo>
                <a:lnTo>
                  <a:pt x="10806530" y="5278852"/>
                </a:lnTo>
                <a:lnTo>
                  <a:pt x="11456909" y="5278852"/>
                </a:lnTo>
                <a:lnTo>
                  <a:pt x="11456909" y="5010998"/>
                </a:lnTo>
                <a:close/>
                <a:moveTo>
                  <a:pt x="9063903" y="5010998"/>
                </a:moveTo>
                <a:lnTo>
                  <a:pt x="9063903" y="5320784"/>
                </a:lnTo>
                <a:lnTo>
                  <a:pt x="9459264" y="5320784"/>
                </a:lnTo>
                <a:lnTo>
                  <a:pt x="9459264" y="6265545"/>
                </a:lnTo>
                <a:lnTo>
                  <a:pt x="9846924" y="6265545"/>
                </a:lnTo>
                <a:lnTo>
                  <a:pt x="9846924" y="5320784"/>
                </a:lnTo>
                <a:lnTo>
                  <a:pt x="10242286" y="5320784"/>
                </a:lnTo>
                <a:lnTo>
                  <a:pt x="10242286" y="5010998"/>
                </a:lnTo>
                <a:close/>
                <a:moveTo>
                  <a:pt x="7797078" y="5010998"/>
                </a:moveTo>
                <a:lnTo>
                  <a:pt x="7797078" y="5320784"/>
                </a:lnTo>
                <a:lnTo>
                  <a:pt x="8192441" y="5320784"/>
                </a:lnTo>
                <a:lnTo>
                  <a:pt x="8192441" y="6265545"/>
                </a:lnTo>
                <a:lnTo>
                  <a:pt x="8580100" y="6265545"/>
                </a:lnTo>
                <a:lnTo>
                  <a:pt x="8580100" y="5320784"/>
                </a:lnTo>
                <a:lnTo>
                  <a:pt x="8975461" y="5320784"/>
                </a:lnTo>
                <a:lnTo>
                  <a:pt x="8975461" y="5010998"/>
                </a:lnTo>
                <a:close/>
                <a:moveTo>
                  <a:pt x="6992699" y="5010998"/>
                </a:moveTo>
                <a:lnTo>
                  <a:pt x="6521175" y="6265545"/>
                </a:lnTo>
                <a:lnTo>
                  <a:pt x="6916991" y="6265545"/>
                </a:lnTo>
                <a:lnTo>
                  <a:pt x="6978138" y="6058451"/>
                </a:lnTo>
                <a:lnTo>
                  <a:pt x="7418253" y="6058451"/>
                </a:lnTo>
                <a:lnTo>
                  <a:pt x="7481018" y="6265545"/>
                </a:lnTo>
                <a:lnTo>
                  <a:pt x="7886970" y="6265545"/>
                </a:lnTo>
                <a:lnTo>
                  <a:pt x="7415553" y="5010998"/>
                </a:lnTo>
                <a:close/>
                <a:moveTo>
                  <a:pt x="4699481" y="5010998"/>
                </a:moveTo>
                <a:lnTo>
                  <a:pt x="4699481" y="6265545"/>
                </a:lnTo>
                <a:lnTo>
                  <a:pt x="5088853" y="6265545"/>
                </a:lnTo>
                <a:lnTo>
                  <a:pt x="5088853" y="5756367"/>
                </a:lnTo>
                <a:lnTo>
                  <a:pt x="5123083" y="5756367"/>
                </a:lnTo>
                <a:cubicBezTo>
                  <a:pt x="5158455" y="5756367"/>
                  <a:pt x="5190118" y="5766066"/>
                  <a:pt x="5218072" y="5785463"/>
                </a:cubicBezTo>
                <a:cubicBezTo>
                  <a:pt x="5238611" y="5800296"/>
                  <a:pt x="5262002" y="5832530"/>
                  <a:pt x="5288246" y="5882164"/>
                </a:cubicBezTo>
                <a:lnTo>
                  <a:pt x="5495460" y="6265545"/>
                </a:lnTo>
                <a:lnTo>
                  <a:pt x="5933490" y="6265545"/>
                </a:lnTo>
                <a:lnTo>
                  <a:pt x="5745758" y="5902020"/>
                </a:lnTo>
                <a:cubicBezTo>
                  <a:pt x="5736637" y="5883746"/>
                  <a:pt x="5718537" y="5857764"/>
                  <a:pt x="5691456" y="5824072"/>
                </a:cubicBezTo>
                <a:cubicBezTo>
                  <a:pt x="5664375" y="5790381"/>
                  <a:pt x="5643707" y="5768397"/>
                  <a:pt x="5629453" y="5758118"/>
                </a:cubicBezTo>
                <a:cubicBezTo>
                  <a:pt x="5608354" y="5742706"/>
                  <a:pt x="5574716" y="5727289"/>
                  <a:pt x="5528541" y="5711867"/>
                </a:cubicBezTo>
                <a:cubicBezTo>
                  <a:pt x="5586198" y="5698746"/>
                  <a:pt x="5631580" y="5682201"/>
                  <a:pt x="5664687" y="5662233"/>
                </a:cubicBezTo>
                <a:cubicBezTo>
                  <a:pt x="5716630" y="5630855"/>
                  <a:pt x="5757444" y="5589921"/>
                  <a:pt x="5787127" y="5539431"/>
                </a:cubicBezTo>
                <a:cubicBezTo>
                  <a:pt x="5816812" y="5488941"/>
                  <a:pt x="5831655" y="5428895"/>
                  <a:pt x="5831655" y="5359293"/>
                </a:cubicBezTo>
                <a:cubicBezTo>
                  <a:pt x="5831655" y="5279422"/>
                  <a:pt x="5812256" y="5211674"/>
                  <a:pt x="5773462" y="5156050"/>
                </a:cubicBezTo>
                <a:cubicBezTo>
                  <a:pt x="5734668" y="5100425"/>
                  <a:pt x="5683607" y="5062344"/>
                  <a:pt x="5620281" y="5041806"/>
                </a:cubicBezTo>
                <a:cubicBezTo>
                  <a:pt x="5556955" y="5021267"/>
                  <a:pt x="5465388" y="5010998"/>
                  <a:pt x="5345582" y="5010998"/>
                </a:cubicBezTo>
                <a:close/>
                <a:moveTo>
                  <a:pt x="3237878" y="5010998"/>
                </a:moveTo>
                <a:lnTo>
                  <a:pt x="3237878" y="5758439"/>
                </a:lnTo>
                <a:cubicBezTo>
                  <a:pt x="3237878" y="5820010"/>
                  <a:pt x="3249858" y="5890704"/>
                  <a:pt x="3273820" y="5970521"/>
                </a:cubicBezTo>
                <a:cubicBezTo>
                  <a:pt x="3288653" y="6020120"/>
                  <a:pt x="3316180" y="6068294"/>
                  <a:pt x="3356401" y="6115045"/>
                </a:cubicBezTo>
                <a:cubicBezTo>
                  <a:pt x="3396621" y="6161795"/>
                  <a:pt x="3440978" y="6197855"/>
                  <a:pt x="3489471" y="6223225"/>
                </a:cubicBezTo>
                <a:cubicBezTo>
                  <a:pt x="3537965" y="6248595"/>
                  <a:pt x="3598296" y="6265556"/>
                  <a:pt x="3670465" y="6274109"/>
                </a:cubicBezTo>
                <a:cubicBezTo>
                  <a:pt x="3742635" y="6282663"/>
                  <a:pt x="3809241" y="6286939"/>
                  <a:pt x="3870286" y="6286939"/>
                </a:cubicBezTo>
                <a:cubicBezTo>
                  <a:pt x="3975830" y="6286939"/>
                  <a:pt x="4066255" y="6272971"/>
                  <a:pt x="4141562" y="6245033"/>
                </a:cubicBezTo>
                <a:cubicBezTo>
                  <a:pt x="4195760" y="6225084"/>
                  <a:pt x="4247534" y="6190450"/>
                  <a:pt x="4296883" y="6141132"/>
                </a:cubicBezTo>
                <a:cubicBezTo>
                  <a:pt x="4346232" y="6091814"/>
                  <a:pt x="4382459" y="6034231"/>
                  <a:pt x="4405565" y="5968382"/>
                </a:cubicBezTo>
                <a:cubicBezTo>
                  <a:pt x="4428670" y="5902533"/>
                  <a:pt x="4440223" y="5832552"/>
                  <a:pt x="4440223" y="5758439"/>
                </a:cubicBezTo>
                <a:lnTo>
                  <a:pt x="4440223" y="5010998"/>
                </a:lnTo>
                <a:lnTo>
                  <a:pt x="4053418" y="5010998"/>
                </a:lnTo>
                <a:lnTo>
                  <a:pt x="4053418" y="5776237"/>
                </a:lnTo>
                <a:cubicBezTo>
                  <a:pt x="4053418" y="5845776"/>
                  <a:pt x="4034449" y="5899500"/>
                  <a:pt x="3996510" y="5937407"/>
                </a:cubicBezTo>
                <a:cubicBezTo>
                  <a:pt x="3958572" y="5975315"/>
                  <a:pt x="3906228" y="5994269"/>
                  <a:pt x="3839478" y="5994269"/>
                </a:cubicBezTo>
                <a:cubicBezTo>
                  <a:pt x="3772158" y="5994269"/>
                  <a:pt x="3719529" y="5975032"/>
                  <a:pt x="3681590" y="5936558"/>
                </a:cubicBezTo>
                <a:cubicBezTo>
                  <a:pt x="3643651" y="5898085"/>
                  <a:pt x="3624682" y="5844644"/>
                  <a:pt x="3624682" y="5776237"/>
                </a:cubicBezTo>
                <a:lnTo>
                  <a:pt x="3624682" y="5010998"/>
                </a:lnTo>
                <a:close/>
                <a:moveTo>
                  <a:pt x="395744" y="5010998"/>
                </a:moveTo>
                <a:lnTo>
                  <a:pt x="884384" y="5740107"/>
                </a:lnTo>
                <a:lnTo>
                  <a:pt x="884384" y="6265545"/>
                </a:lnTo>
                <a:lnTo>
                  <a:pt x="1272900" y="6265545"/>
                </a:lnTo>
                <a:lnTo>
                  <a:pt x="1272900" y="5740107"/>
                </a:lnTo>
                <a:lnTo>
                  <a:pt x="1760684" y="5010998"/>
                </a:lnTo>
                <a:lnTo>
                  <a:pt x="1332389" y="5010998"/>
                </a:lnTo>
                <a:lnTo>
                  <a:pt x="1079110" y="5434226"/>
                </a:lnTo>
                <a:lnTo>
                  <a:pt x="826353" y="5010998"/>
                </a:lnTo>
                <a:close/>
                <a:moveTo>
                  <a:pt x="15694677" y="4989604"/>
                </a:moveTo>
                <a:cubicBezTo>
                  <a:pt x="15491006" y="4989604"/>
                  <a:pt x="15332120" y="5046655"/>
                  <a:pt x="15218018" y="5160757"/>
                </a:cubicBezTo>
                <a:cubicBezTo>
                  <a:pt x="15103918" y="5274858"/>
                  <a:pt x="15046866" y="5434315"/>
                  <a:pt x="15046866" y="5639127"/>
                </a:cubicBezTo>
                <a:cubicBezTo>
                  <a:pt x="15046866" y="5785748"/>
                  <a:pt x="15075678" y="5907837"/>
                  <a:pt x="15133298" y="6005393"/>
                </a:cubicBezTo>
                <a:cubicBezTo>
                  <a:pt x="15190920" y="6102950"/>
                  <a:pt x="15266085" y="6174264"/>
                  <a:pt x="15358791" y="6219334"/>
                </a:cubicBezTo>
                <a:cubicBezTo>
                  <a:pt x="15451499" y="6264404"/>
                  <a:pt x="15568597" y="6286939"/>
                  <a:pt x="15710081" y="6286939"/>
                </a:cubicBezTo>
                <a:cubicBezTo>
                  <a:pt x="15849286" y="6286939"/>
                  <a:pt x="15965526" y="6260838"/>
                  <a:pt x="16058804" y="6208637"/>
                </a:cubicBezTo>
                <a:cubicBezTo>
                  <a:pt x="16152082" y="6156435"/>
                  <a:pt x="16223396" y="6083410"/>
                  <a:pt x="16272744" y="5989562"/>
                </a:cubicBezTo>
                <a:cubicBezTo>
                  <a:pt x="16322095" y="5895714"/>
                  <a:pt x="16346768" y="5775479"/>
                  <a:pt x="16346768" y="5628858"/>
                </a:cubicBezTo>
                <a:cubicBezTo>
                  <a:pt x="16346768" y="5426899"/>
                  <a:pt x="16290287" y="5269866"/>
                  <a:pt x="16177327" y="5157761"/>
                </a:cubicBezTo>
                <a:cubicBezTo>
                  <a:pt x="16064366" y="5045657"/>
                  <a:pt x="15903483" y="4989604"/>
                  <a:pt x="15694677" y="4989604"/>
                </a:cubicBezTo>
                <a:close/>
                <a:moveTo>
                  <a:pt x="2378730" y="4989604"/>
                </a:moveTo>
                <a:cubicBezTo>
                  <a:pt x="2175058" y="4989604"/>
                  <a:pt x="2016172" y="5046655"/>
                  <a:pt x="1902071" y="5160757"/>
                </a:cubicBezTo>
                <a:cubicBezTo>
                  <a:pt x="1787969" y="5274858"/>
                  <a:pt x="1730918" y="5434315"/>
                  <a:pt x="1730918" y="5639127"/>
                </a:cubicBezTo>
                <a:cubicBezTo>
                  <a:pt x="1730918" y="5785748"/>
                  <a:pt x="1759729" y="5907837"/>
                  <a:pt x="1817350" y="6005393"/>
                </a:cubicBezTo>
                <a:cubicBezTo>
                  <a:pt x="1874971" y="6102950"/>
                  <a:pt x="1950136" y="6174264"/>
                  <a:pt x="2042843" y="6219334"/>
                </a:cubicBezTo>
                <a:cubicBezTo>
                  <a:pt x="2135551" y="6264404"/>
                  <a:pt x="2252648" y="6286939"/>
                  <a:pt x="2394133" y="6286939"/>
                </a:cubicBezTo>
                <a:cubicBezTo>
                  <a:pt x="2533337" y="6286939"/>
                  <a:pt x="2649578" y="6260838"/>
                  <a:pt x="2742856" y="6208637"/>
                </a:cubicBezTo>
                <a:cubicBezTo>
                  <a:pt x="2836135" y="6156435"/>
                  <a:pt x="2907448" y="6083410"/>
                  <a:pt x="2956797" y="5989562"/>
                </a:cubicBezTo>
                <a:cubicBezTo>
                  <a:pt x="3006146" y="5895714"/>
                  <a:pt x="3030820" y="5775479"/>
                  <a:pt x="3030820" y="5628858"/>
                </a:cubicBezTo>
                <a:cubicBezTo>
                  <a:pt x="3030820" y="5426899"/>
                  <a:pt x="2974340" y="5269866"/>
                  <a:pt x="2861380" y="5157761"/>
                </a:cubicBezTo>
                <a:cubicBezTo>
                  <a:pt x="2748419" y="5045657"/>
                  <a:pt x="2587536" y="4989604"/>
                  <a:pt x="2378730" y="4989604"/>
                </a:cubicBezTo>
                <a:close/>
                <a:moveTo>
                  <a:pt x="6123040" y="3231163"/>
                </a:moveTo>
                <a:lnTo>
                  <a:pt x="6261514" y="3682149"/>
                </a:lnTo>
                <a:lnTo>
                  <a:pt x="5986012" y="3682149"/>
                </a:lnTo>
                <a:close/>
                <a:moveTo>
                  <a:pt x="13474498" y="3178106"/>
                </a:moveTo>
                <a:cubicBezTo>
                  <a:pt x="13556081" y="3178106"/>
                  <a:pt x="13620690" y="3205348"/>
                  <a:pt x="13668328" y="3259831"/>
                </a:cubicBezTo>
                <a:cubicBezTo>
                  <a:pt x="13715966" y="3314315"/>
                  <a:pt x="13739784" y="3400604"/>
                  <a:pt x="13739784" y="3518699"/>
                </a:cubicBezTo>
                <a:cubicBezTo>
                  <a:pt x="13739784" y="3659044"/>
                  <a:pt x="13716963" y="3756316"/>
                  <a:pt x="13671323" y="3810514"/>
                </a:cubicBezTo>
                <a:cubicBezTo>
                  <a:pt x="13625683" y="3864712"/>
                  <a:pt x="13561215" y="3891811"/>
                  <a:pt x="13477921" y="3891811"/>
                </a:cubicBezTo>
                <a:cubicBezTo>
                  <a:pt x="13396909" y="3891811"/>
                  <a:pt x="13332869" y="3864141"/>
                  <a:pt x="13285802" y="3808802"/>
                </a:cubicBezTo>
                <a:cubicBezTo>
                  <a:pt x="13238735" y="3753463"/>
                  <a:pt x="13215202" y="3662467"/>
                  <a:pt x="13215202" y="3535814"/>
                </a:cubicBezTo>
                <a:cubicBezTo>
                  <a:pt x="13215202" y="3408021"/>
                  <a:pt x="13238878" y="3316454"/>
                  <a:pt x="13286230" y="3261115"/>
                </a:cubicBezTo>
                <a:cubicBezTo>
                  <a:pt x="13333583" y="3205776"/>
                  <a:pt x="13396339" y="3178106"/>
                  <a:pt x="13474498" y="3178106"/>
                </a:cubicBezTo>
                <a:close/>
                <a:moveTo>
                  <a:pt x="14728151" y="3159279"/>
                </a:moveTo>
                <a:lnTo>
                  <a:pt x="14898448" y="3159279"/>
                </a:lnTo>
                <a:cubicBezTo>
                  <a:pt x="14969190" y="3159279"/>
                  <a:pt x="15017399" y="3170119"/>
                  <a:pt x="15043072" y="3191798"/>
                </a:cubicBezTo>
                <a:cubicBezTo>
                  <a:pt x="15068745" y="3213477"/>
                  <a:pt x="15081581" y="3244570"/>
                  <a:pt x="15081581" y="3285076"/>
                </a:cubicBezTo>
                <a:cubicBezTo>
                  <a:pt x="15081581" y="3312461"/>
                  <a:pt x="15073451" y="3336707"/>
                  <a:pt x="15057192" y="3357816"/>
                </a:cubicBezTo>
                <a:cubicBezTo>
                  <a:pt x="15040932" y="3378925"/>
                  <a:pt x="15019966" y="3392046"/>
                  <a:pt x="14994293" y="3397181"/>
                </a:cubicBezTo>
                <a:cubicBezTo>
                  <a:pt x="14943517" y="3408591"/>
                  <a:pt x="14909287" y="3414296"/>
                  <a:pt x="14891602" y="3414296"/>
                </a:cubicBezTo>
                <a:lnTo>
                  <a:pt x="14728151" y="3414296"/>
                </a:lnTo>
                <a:close/>
                <a:moveTo>
                  <a:pt x="14338780" y="2905974"/>
                </a:moveTo>
                <a:lnTo>
                  <a:pt x="14338780" y="4160520"/>
                </a:lnTo>
                <a:lnTo>
                  <a:pt x="14728151" y="4160520"/>
                </a:lnTo>
                <a:lnTo>
                  <a:pt x="14728151" y="3651342"/>
                </a:lnTo>
                <a:lnTo>
                  <a:pt x="14762382" y="3651342"/>
                </a:lnTo>
                <a:cubicBezTo>
                  <a:pt x="14797753" y="3651342"/>
                  <a:pt x="14829416" y="3661041"/>
                  <a:pt x="14857371" y="3680438"/>
                </a:cubicBezTo>
                <a:cubicBezTo>
                  <a:pt x="14877910" y="3695271"/>
                  <a:pt x="14901300" y="3727505"/>
                  <a:pt x="14927544" y="3777139"/>
                </a:cubicBezTo>
                <a:lnTo>
                  <a:pt x="15134759" y="4160520"/>
                </a:lnTo>
                <a:lnTo>
                  <a:pt x="15572788" y="4160520"/>
                </a:lnTo>
                <a:lnTo>
                  <a:pt x="15385056" y="3796995"/>
                </a:lnTo>
                <a:cubicBezTo>
                  <a:pt x="15375936" y="3778721"/>
                  <a:pt x="15357836" y="3752739"/>
                  <a:pt x="15330755" y="3719047"/>
                </a:cubicBezTo>
                <a:cubicBezTo>
                  <a:pt x="15303673" y="3685356"/>
                  <a:pt x="15283006" y="3663372"/>
                  <a:pt x="15268752" y="3653094"/>
                </a:cubicBezTo>
                <a:cubicBezTo>
                  <a:pt x="15247652" y="3637681"/>
                  <a:pt x="15214015" y="3622264"/>
                  <a:pt x="15167840" y="3606842"/>
                </a:cubicBezTo>
                <a:cubicBezTo>
                  <a:pt x="15225497" y="3593721"/>
                  <a:pt x="15270879" y="3577176"/>
                  <a:pt x="15303986" y="3557208"/>
                </a:cubicBezTo>
                <a:cubicBezTo>
                  <a:pt x="15355928" y="3525830"/>
                  <a:pt x="15396742" y="3484896"/>
                  <a:pt x="15426426" y="3434407"/>
                </a:cubicBezTo>
                <a:cubicBezTo>
                  <a:pt x="15456110" y="3383916"/>
                  <a:pt x="15470953" y="3323871"/>
                  <a:pt x="15470953" y="3254269"/>
                </a:cubicBezTo>
                <a:cubicBezTo>
                  <a:pt x="15470953" y="3174397"/>
                  <a:pt x="15451555" y="3106650"/>
                  <a:pt x="15412761" y="3051025"/>
                </a:cubicBezTo>
                <a:cubicBezTo>
                  <a:pt x="15373965" y="2995401"/>
                  <a:pt x="15322906" y="2957319"/>
                  <a:pt x="15259579" y="2936781"/>
                </a:cubicBezTo>
                <a:cubicBezTo>
                  <a:pt x="15196253" y="2916243"/>
                  <a:pt x="15104687" y="2905974"/>
                  <a:pt x="14984880" y="2905974"/>
                </a:cubicBezTo>
                <a:close/>
                <a:moveTo>
                  <a:pt x="11706457" y="2905974"/>
                </a:moveTo>
                <a:lnTo>
                  <a:pt x="11706457" y="4160520"/>
                </a:lnTo>
                <a:lnTo>
                  <a:pt x="12095828" y="4160520"/>
                </a:lnTo>
                <a:lnTo>
                  <a:pt x="12095828" y="3647919"/>
                </a:lnTo>
                <a:lnTo>
                  <a:pt x="12581901" y="3647919"/>
                </a:lnTo>
                <a:lnTo>
                  <a:pt x="12581901" y="3394614"/>
                </a:lnTo>
                <a:lnTo>
                  <a:pt x="12095828" y="3394614"/>
                </a:lnTo>
                <a:lnTo>
                  <a:pt x="12095828" y="3175539"/>
                </a:lnTo>
                <a:lnTo>
                  <a:pt x="12664910" y="3175539"/>
                </a:lnTo>
                <a:lnTo>
                  <a:pt x="12664910" y="2905974"/>
                </a:lnTo>
                <a:close/>
                <a:moveTo>
                  <a:pt x="8391757" y="2905974"/>
                </a:moveTo>
                <a:lnTo>
                  <a:pt x="8391757" y="4160520"/>
                </a:lnTo>
                <a:lnTo>
                  <a:pt x="8779417" y="4160520"/>
                </a:lnTo>
                <a:lnTo>
                  <a:pt x="8779417" y="3854385"/>
                </a:lnTo>
                <a:lnTo>
                  <a:pt x="8979706" y="3644590"/>
                </a:lnTo>
                <a:lnTo>
                  <a:pt x="9244216" y="4160520"/>
                </a:lnTo>
                <a:lnTo>
                  <a:pt x="9721611" y="4160520"/>
                </a:lnTo>
                <a:lnTo>
                  <a:pt x="9243267" y="3379504"/>
                </a:lnTo>
                <a:lnTo>
                  <a:pt x="9701073" y="2905974"/>
                </a:lnTo>
                <a:lnTo>
                  <a:pt x="9185490" y="2905974"/>
                </a:lnTo>
                <a:lnTo>
                  <a:pt x="8779417" y="3380066"/>
                </a:lnTo>
                <a:lnTo>
                  <a:pt x="8779417" y="2905974"/>
                </a:lnTo>
                <a:close/>
                <a:moveTo>
                  <a:pt x="6935289" y="2905974"/>
                </a:moveTo>
                <a:lnTo>
                  <a:pt x="6935289" y="4160520"/>
                </a:lnTo>
                <a:lnTo>
                  <a:pt x="7299843" y="4160520"/>
                </a:lnTo>
                <a:lnTo>
                  <a:pt x="7299843" y="3471685"/>
                </a:lnTo>
                <a:lnTo>
                  <a:pt x="7769657" y="4160520"/>
                </a:lnTo>
                <a:lnTo>
                  <a:pt x="8135067" y="4160520"/>
                </a:lnTo>
                <a:lnTo>
                  <a:pt x="8135067" y="2905974"/>
                </a:lnTo>
                <a:lnTo>
                  <a:pt x="7769657" y="2905974"/>
                </a:lnTo>
                <a:lnTo>
                  <a:pt x="7769657" y="3600050"/>
                </a:lnTo>
                <a:lnTo>
                  <a:pt x="7297276" y="2905974"/>
                </a:lnTo>
                <a:close/>
                <a:moveTo>
                  <a:pt x="5916374" y="2905974"/>
                </a:moveTo>
                <a:lnTo>
                  <a:pt x="5444850" y="4160520"/>
                </a:lnTo>
                <a:lnTo>
                  <a:pt x="5840666" y="4160520"/>
                </a:lnTo>
                <a:lnTo>
                  <a:pt x="5901813" y="3953426"/>
                </a:lnTo>
                <a:lnTo>
                  <a:pt x="6341928" y="3953426"/>
                </a:lnTo>
                <a:lnTo>
                  <a:pt x="6404693" y="4160520"/>
                </a:lnTo>
                <a:lnTo>
                  <a:pt x="6810645" y="4160520"/>
                </a:lnTo>
                <a:lnTo>
                  <a:pt x="6339228" y="2905974"/>
                </a:lnTo>
                <a:close/>
                <a:moveTo>
                  <a:pt x="4115033" y="2905974"/>
                </a:moveTo>
                <a:lnTo>
                  <a:pt x="4115033" y="4160520"/>
                </a:lnTo>
                <a:lnTo>
                  <a:pt x="4502694" y="4160520"/>
                </a:lnTo>
                <a:lnTo>
                  <a:pt x="4502694" y="3653054"/>
                </a:lnTo>
                <a:lnTo>
                  <a:pt x="4926296" y="3653054"/>
                </a:lnTo>
                <a:lnTo>
                  <a:pt x="4926296" y="4160520"/>
                </a:lnTo>
                <a:lnTo>
                  <a:pt x="5315667" y="4160520"/>
                </a:lnTo>
                <a:lnTo>
                  <a:pt x="5315667" y="2905974"/>
                </a:lnTo>
                <a:lnTo>
                  <a:pt x="4926296" y="2905974"/>
                </a:lnTo>
                <a:lnTo>
                  <a:pt x="4926296" y="3344979"/>
                </a:lnTo>
                <a:lnTo>
                  <a:pt x="4502694" y="3344979"/>
                </a:lnTo>
                <a:lnTo>
                  <a:pt x="4502694" y="2905974"/>
                </a:lnTo>
                <a:close/>
                <a:moveTo>
                  <a:pt x="2758353" y="2905974"/>
                </a:moveTo>
                <a:lnTo>
                  <a:pt x="2758353" y="3215759"/>
                </a:lnTo>
                <a:lnTo>
                  <a:pt x="3153715" y="3215759"/>
                </a:lnTo>
                <a:lnTo>
                  <a:pt x="3153715" y="4160520"/>
                </a:lnTo>
                <a:lnTo>
                  <a:pt x="3541376" y="4160520"/>
                </a:lnTo>
                <a:lnTo>
                  <a:pt x="3541376" y="3215759"/>
                </a:lnTo>
                <a:lnTo>
                  <a:pt x="3936737" y="3215759"/>
                </a:lnTo>
                <a:lnTo>
                  <a:pt x="3936737" y="2905974"/>
                </a:lnTo>
                <a:close/>
                <a:moveTo>
                  <a:pt x="13475353" y="2884580"/>
                </a:moveTo>
                <a:cubicBezTo>
                  <a:pt x="13271682" y="2884580"/>
                  <a:pt x="13112795" y="2941630"/>
                  <a:pt x="12998694" y="3055732"/>
                </a:cubicBezTo>
                <a:cubicBezTo>
                  <a:pt x="12884593" y="3169833"/>
                  <a:pt x="12827542" y="3329291"/>
                  <a:pt x="12827542" y="3534103"/>
                </a:cubicBezTo>
                <a:cubicBezTo>
                  <a:pt x="12827542" y="3680723"/>
                  <a:pt x="12856353" y="3802812"/>
                  <a:pt x="12913974" y="3900369"/>
                </a:cubicBezTo>
                <a:cubicBezTo>
                  <a:pt x="12971596" y="3997926"/>
                  <a:pt x="13046760" y="4069239"/>
                  <a:pt x="13139467" y="4114309"/>
                </a:cubicBezTo>
                <a:cubicBezTo>
                  <a:pt x="13232175" y="4159379"/>
                  <a:pt x="13349272" y="4181914"/>
                  <a:pt x="13490757" y="4181914"/>
                </a:cubicBezTo>
                <a:cubicBezTo>
                  <a:pt x="13629961" y="4181914"/>
                  <a:pt x="13746202" y="4155814"/>
                  <a:pt x="13839480" y="4103612"/>
                </a:cubicBezTo>
                <a:cubicBezTo>
                  <a:pt x="13932758" y="4051411"/>
                  <a:pt x="14004071" y="3978386"/>
                  <a:pt x="14053421" y="3884537"/>
                </a:cubicBezTo>
                <a:cubicBezTo>
                  <a:pt x="14102770" y="3790689"/>
                  <a:pt x="14127444" y="3670454"/>
                  <a:pt x="14127444" y="3523834"/>
                </a:cubicBezTo>
                <a:cubicBezTo>
                  <a:pt x="14127444" y="3321874"/>
                  <a:pt x="14070964" y="3164842"/>
                  <a:pt x="13958003" y="3052737"/>
                </a:cubicBezTo>
                <a:cubicBezTo>
                  <a:pt x="13845043" y="2940632"/>
                  <a:pt x="13684159" y="2884580"/>
                  <a:pt x="13475353" y="2884580"/>
                </a:cubicBezTo>
                <a:close/>
                <a:moveTo>
                  <a:pt x="10359972" y="2884580"/>
                </a:moveTo>
                <a:cubicBezTo>
                  <a:pt x="10229326" y="2884580"/>
                  <a:pt x="10126492" y="2900982"/>
                  <a:pt x="10051469" y="2933786"/>
                </a:cubicBezTo>
                <a:cubicBezTo>
                  <a:pt x="9976448" y="2966590"/>
                  <a:pt x="9920253" y="3011660"/>
                  <a:pt x="9882884" y="3068996"/>
                </a:cubicBezTo>
                <a:cubicBezTo>
                  <a:pt x="9845517" y="3126332"/>
                  <a:pt x="9826832" y="3187234"/>
                  <a:pt x="9826832" y="3251701"/>
                </a:cubicBezTo>
                <a:cubicBezTo>
                  <a:pt x="9826832" y="3349829"/>
                  <a:pt x="9863345" y="3430555"/>
                  <a:pt x="9936369" y="3493882"/>
                </a:cubicBezTo>
                <a:cubicBezTo>
                  <a:pt x="10008824" y="3557208"/>
                  <a:pt x="10130058" y="3607984"/>
                  <a:pt x="10300068" y="3646208"/>
                </a:cubicBezTo>
                <a:cubicBezTo>
                  <a:pt x="10403901" y="3669028"/>
                  <a:pt x="10470080" y="3693274"/>
                  <a:pt x="10498605" y="3718947"/>
                </a:cubicBezTo>
                <a:cubicBezTo>
                  <a:pt x="10527131" y="3744620"/>
                  <a:pt x="10541393" y="3773716"/>
                  <a:pt x="10541393" y="3806235"/>
                </a:cubicBezTo>
                <a:cubicBezTo>
                  <a:pt x="10541393" y="3840465"/>
                  <a:pt x="10526417" y="3870560"/>
                  <a:pt x="10496466" y="3896518"/>
                </a:cubicBezTo>
                <a:cubicBezTo>
                  <a:pt x="10466514" y="3922476"/>
                  <a:pt x="10423869" y="3935455"/>
                  <a:pt x="10368529" y="3935455"/>
                </a:cubicBezTo>
                <a:cubicBezTo>
                  <a:pt x="10294364" y="3935455"/>
                  <a:pt x="10237313" y="3910067"/>
                  <a:pt x="10197377" y="3859292"/>
                </a:cubicBezTo>
                <a:cubicBezTo>
                  <a:pt x="10172846" y="3827914"/>
                  <a:pt x="10156586" y="3782274"/>
                  <a:pt x="10148598" y="3722370"/>
                </a:cubicBezTo>
                <a:lnTo>
                  <a:pt x="9779765" y="3745476"/>
                </a:lnTo>
                <a:cubicBezTo>
                  <a:pt x="9790605" y="3872129"/>
                  <a:pt x="9837101" y="3976532"/>
                  <a:pt x="9919254" y="4058685"/>
                </a:cubicBezTo>
                <a:cubicBezTo>
                  <a:pt x="10001407" y="4140838"/>
                  <a:pt x="10149169" y="4181914"/>
                  <a:pt x="10362539" y="4181914"/>
                </a:cubicBezTo>
                <a:cubicBezTo>
                  <a:pt x="10484057" y="4181914"/>
                  <a:pt x="10584752" y="4164371"/>
                  <a:pt x="10664623" y="4129285"/>
                </a:cubicBezTo>
                <a:cubicBezTo>
                  <a:pt x="10744495" y="4094199"/>
                  <a:pt x="10806679" y="4042710"/>
                  <a:pt x="10851179" y="3974820"/>
                </a:cubicBezTo>
                <a:cubicBezTo>
                  <a:pt x="10895678" y="3906930"/>
                  <a:pt x="10917928" y="3832763"/>
                  <a:pt x="10917928" y="3752322"/>
                </a:cubicBezTo>
                <a:cubicBezTo>
                  <a:pt x="10917928" y="3683861"/>
                  <a:pt x="10901241" y="3621961"/>
                  <a:pt x="10867866" y="3566622"/>
                </a:cubicBezTo>
                <a:cubicBezTo>
                  <a:pt x="10834491" y="3511282"/>
                  <a:pt x="10781149" y="3464929"/>
                  <a:pt x="10707839" y="3427560"/>
                </a:cubicBezTo>
                <a:cubicBezTo>
                  <a:pt x="10634529" y="3390192"/>
                  <a:pt x="10513153" y="3353252"/>
                  <a:pt x="10343712" y="3316739"/>
                </a:cubicBezTo>
                <a:cubicBezTo>
                  <a:pt x="10275251" y="3302477"/>
                  <a:pt x="10231893" y="3287073"/>
                  <a:pt x="10213636" y="3270528"/>
                </a:cubicBezTo>
                <a:cubicBezTo>
                  <a:pt x="10194810" y="3254554"/>
                  <a:pt x="10185396" y="3236583"/>
                  <a:pt x="10185396" y="3216615"/>
                </a:cubicBezTo>
                <a:cubicBezTo>
                  <a:pt x="10185396" y="3189231"/>
                  <a:pt x="10196807" y="3165983"/>
                  <a:pt x="10219627" y="3146870"/>
                </a:cubicBezTo>
                <a:cubicBezTo>
                  <a:pt x="10242447" y="3127758"/>
                  <a:pt x="10276393" y="3118202"/>
                  <a:pt x="10321462" y="3118202"/>
                </a:cubicBezTo>
                <a:cubicBezTo>
                  <a:pt x="10376231" y="3118202"/>
                  <a:pt x="10419162" y="3131039"/>
                  <a:pt x="10450254" y="3156712"/>
                </a:cubicBezTo>
                <a:cubicBezTo>
                  <a:pt x="10481348" y="3182385"/>
                  <a:pt x="10501743" y="3223461"/>
                  <a:pt x="10511441" y="3279942"/>
                </a:cubicBezTo>
                <a:lnTo>
                  <a:pt x="10876852" y="3258548"/>
                </a:lnTo>
                <a:cubicBezTo>
                  <a:pt x="10860878" y="3128472"/>
                  <a:pt x="10810816" y="3033625"/>
                  <a:pt x="10726665" y="2974007"/>
                </a:cubicBezTo>
                <a:cubicBezTo>
                  <a:pt x="10642516" y="2914389"/>
                  <a:pt x="10520285" y="2884580"/>
                  <a:pt x="10359972" y="2884580"/>
                </a:cubicBezTo>
                <a:close/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800" b="1"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87240" y="-538206"/>
            <a:ext cx="8831880" cy="8831880"/>
          </a:xfrm>
          <a:custGeom>
            <a:avLst/>
            <a:gdLst/>
            <a:ahLst/>
            <a:cxnLst/>
            <a:rect l="l" t="t" r="r" b="b"/>
            <a:pathLst>
              <a:path w="8831880" h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924743">
            <a:off x="11854256" y="1273904"/>
            <a:ext cx="8354423" cy="14473613"/>
          </a:xfrm>
          <a:custGeom>
            <a:avLst/>
            <a:gdLst/>
            <a:ahLst/>
            <a:cxnLst/>
            <a:rect l="l" t="t" r="r" b="b"/>
            <a:pathLst>
              <a:path w="8354423" h="14473613">
                <a:moveTo>
                  <a:pt x="0" y="0"/>
                </a:moveTo>
                <a:lnTo>
                  <a:pt x="8354424" y="0"/>
                </a:lnTo>
                <a:lnTo>
                  <a:pt x="8354424" y="14473613"/>
                </a:lnTo>
                <a:lnTo>
                  <a:pt x="0" y="144736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r="-66382"/>
            </a:stretch>
          </a:blipFill>
        </p:spPr>
      </p:sp>
      <p:sp>
        <p:nvSpPr>
          <p:cNvPr id="4" name="Freeform 4"/>
          <p:cNvSpPr/>
          <p:nvPr/>
        </p:nvSpPr>
        <p:spPr>
          <a:xfrm rot="1581222">
            <a:off x="940280" y="-85160"/>
            <a:ext cx="3182597" cy="5742806"/>
          </a:xfrm>
          <a:custGeom>
            <a:avLst/>
            <a:gdLst/>
            <a:ahLst/>
            <a:cxnLst/>
            <a:rect l="l" t="t" r="r" b="b"/>
            <a:pathLst>
              <a:path w="3182597" h="5742806">
                <a:moveTo>
                  <a:pt x="0" y="0"/>
                </a:moveTo>
                <a:lnTo>
                  <a:pt x="3182597" y="0"/>
                </a:lnTo>
                <a:lnTo>
                  <a:pt x="3182597" y="5742805"/>
                </a:lnTo>
                <a:lnTo>
                  <a:pt x="0" y="574280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506" r="-9693" b="-5525"/>
            </a:stretch>
          </a:blipFill>
        </p:spPr>
      </p:sp>
      <p:sp>
        <p:nvSpPr>
          <p:cNvPr id="5" name="Freeform 5"/>
          <p:cNvSpPr/>
          <p:nvPr/>
        </p:nvSpPr>
        <p:spPr>
          <a:xfrm rot="8651516">
            <a:off x="13020131" y="5185464"/>
            <a:ext cx="6022673" cy="3553377"/>
          </a:xfrm>
          <a:custGeom>
            <a:avLst/>
            <a:gdLst/>
            <a:ahLst/>
            <a:cxnLst/>
            <a:rect l="l" t="t" r="r" b="b"/>
            <a:pathLst>
              <a:path w="6022673" h="3553377">
                <a:moveTo>
                  <a:pt x="0" y="0"/>
                </a:moveTo>
                <a:lnTo>
                  <a:pt x="6022674" y="0"/>
                </a:lnTo>
                <a:lnTo>
                  <a:pt x="6022674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531579" y="226121"/>
            <a:ext cx="13655091" cy="166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Faustina SemiBold"/>
              </a:rPr>
              <a:t>Team include: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34044" y="2035549"/>
            <a:ext cx="5301864" cy="7984273"/>
            <a:chOff x="0" y="0"/>
            <a:chExt cx="1565187" cy="23570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3774307" y="2597768"/>
            <a:ext cx="4206545" cy="4206545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l="-15978" t="-65451" r="-81535" b="-8260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493182" y="2413671"/>
            <a:ext cx="5050776" cy="7606152"/>
            <a:chOff x="0" y="0"/>
            <a:chExt cx="1565187" cy="235707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565187" cy="2357074"/>
            </a:xfrm>
            <a:custGeom>
              <a:avLst/>
              <a:gdLst/>
              <a:ahLst/>
              <a:cxnLst/>
              <a:rect l="l" t="t" r="r" b="b"/>
              <a:pathLst>
                <a:path w="1565187" h="2357074">
                  <a:moveTo>
                    <a:pt x="1440727" y="2357074"/>
                  </a:moveTo>
                  <a:lnTo>
                    <a:pt x="124460" y="2357074"/>
                  </a:lnTo>
                  <a:cubicBezTo>
                    <a:pt x="55880" y="2357074"/>
                    <a:pt x="0" y="2301194"/>
                    <a:pt x="0" y="223261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2232614"/>
                  </a:lnTo>
                  <a:cubicBezTo>
                    <a:pt x="1565187" y="2301194"/>
                    <a:pt x="1509307" y="2357074"/>
                    <a:pt x="1440727" y="2357074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9840776" y="2786242"/>
            <a:ext cx="4175910" cy="4175910"/>
            <a:chOff x="0" y="0"/>
            <a:chExt cx="6350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9"/>
              <a:stretch>
                <a:fillRect t="-8503" r="-8076" b="-367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2CA0E2"/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0192249" y="8035966"/>
            <a:ext cx="4715180" cy="212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Montserrat"/>
              </a:rPr>
              <a:t>Lóp: K66A-HTTT </a:t>
            </a:r>
          </a:p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Montserrat"/>
              </a:rPr>
              <a:t>MSV: 2174801040409</a:t>
            </a:r>
          </a:p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Montserrat"/>
              </a:rPr>
              <a:t> SĐT: 0386057470</a:t>
            </a:r>
          </a:p>
          <a:p>
            <a:pPr>
              <a:lnSpc>
                <a:spcPts val="3409"/>
              </a:lnSpc>
            </a:pPr>
            <a:r>
              <a:rPr lang="en-US" sz="2435">
                <a:solidFill>
                  <a:srgbClr val="FFFFFF"/>
                </a:solidFill>
                <a:latin typeface="Montserrat"/>
              </a:rPr>
              <a:t>STK: 2990030102003</a:t>
            </a:r>
          </a:p>
          <a:p>
            <a:pPr>
              <a:lnSpc>
                <a:spcPts val="3409"/>
              </a:lnSpc>
            </a:pPr>
            <a:endParaRPr lang="en-US" sz="2435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840776" y="7035228"/>
            <a:ext cx="4081044" cy="500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72"/>
              </a:lnSpc>
            </a:pPr>
            <a:r>
              <a:rPr lang="en-US" sz="2980">
                <a:solidFill>
                  <a:srgbClr val="FFFFFF"/>
                </a:solidFill>
                <a:latin typeface="Montserrat Semi-Bold Bold"/>
              </a:rPr>
              <a:t>Nguyễn Thị Lộc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35893" y="7627877"/>
            <a:ext cx="2785675" cy="3553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7"/>
              </a:lnSpc>
            </a:pPr>
            <a:r>
              <a:rPr lang="en-US" sz="2134">
                <a:solidFill>
                  <a:srgbClr val="FFFFFF"/>
                </a:solidFill>
                <a:latin typeface="Montserrat Bold"/>
              </a:rPr>
              <a:t>co-thành viên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227219" y="7969176"/>
            <a:ext cx="3609224" cy="1773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92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</a:rPr>
              <a:t>Lóp: K66A-HTTT</a:t>
            </a:r>
          </a:p>
          <a:p>
            <a:pPr>
              <a:lnSpc>
                <a:spcPts val="3592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</a:rPr>
              <a:t>MSV: 2174801040994</a:t>
            </a:r>
          </a:p>
          <a:p>
            <a:pPr>
              <a:lnSpc>
                <a:spcPts val="3592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</a:rPr>
              <a:t>SĐT:0984682146</a:t>
            </a:r>
          </a:p>
          <a:p>
            <a:pPr>
              <a:lnSpc>
                <a:spcPts val="3592"/>
              </a:lnSpc>
            </a:pPr>
            <a:r>
              <a:rPr lang="en-US" sz="2566">
                <a:solidFill>
                  <a:srgbClr val="FFFFFF"/>
                </a:solidFill>
                <a:latin typeface="Montserrat"/>
              </a:rPr>
              <a:t>STK: 2990030102003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976340" y="6890039"/>
            <a:ext cx="4110983" cy="5037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2"/>
              </a:lnSpc>
            </a:pPr>
            <a:r>
              <a:rPr lang="en-US" sz="3001">
                <a:solidFill>
                  <a:srgbClr val="FFFFFF"/>
                </a:solidFill>
                <a:latin typeface="Montserrat Semi-Bold Bold"/>
              </a:rPr>
              <a:t>Nguyễn Thị Mai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474524" y="7498590"/>
            <a:ext cx="2806111" cy="345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68"/>
              </a:lnSpc>
            </a:pPr>
            <a:r>
              <a:rPr lang="en-US" sz="2049">
                <a:solidFill>
                  <a:srgbClr val="FFFFFF"/>
                </a:solidFill>
                <a:latin typeface="Montserrat Bold"/>
              </a:rPr>
              <a:t>Thành viên</a:t>
            </a:r>
          </a:p>
        </p:txBody>
      </p:sp>
    </p:spTree>
  </p:cSld>
  <p:clrMapOvr>
    <a:masterClrMapping/>
  </p:clrMapOvr>
  <p:transition>
    <p:cover dir="l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647021" y="-4481632"/>
            <a:ext cx="9363447" cy="9363447"/>
          </a:xfrm>
          <a:custGeom>
            <a:avLst/>
            <a:gdLst/>
            <a:ahLst/>
            <a:cxnLst/>
            <a:rect l="l" t="t" r="r" b="b"/>
            <a:pathLst>
              <a:path w="9363447" h="9363447">
                <a:moveTo>
                  <a:pt x="0" y="0"/>
                </a:moveTo>
                <a:lnTo>
                  <a:pt x="9363447" y="0"/>
                </a:lnTo>
                <a:lnTo>
                  <a:pt x="9363447" y="9363447"/>
                </a:lnTo>
                <a:lnTo>
                  <a:pt x="0" y="93634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92890" y="4881815"/>
            <a:ext cx="6009009" cy="6009009"/>
          </a:xfrm>
          <a:custGeom>
            <a:avLst/>
            <a:gdLst/>
            <a:ahLst/>
            <a:cxnLst/>
            <a:rect l="l" t="t" r="r" b="b"/>
            <a:pathLst>
              <a:path w="6009009" h="6009009">
                <a:moveTo>
                  <a:pt x="0" y="0"/>
                </a:moveTo>
                <a:lnTo>
                  <a:pt x="6009009" y="0"/>
                </a:lnTo>
                <a:lnTo>
                  <a:pt x="6009009" y="6009009"/>
                </a:lnTo>
                <a:lnTo>
                  <a:pt x="0" y="6009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8100000">
            <a:off x="11884038" y="6896830"/>
            <a:ext cx="8209501" cy="6060105"/>
          </a:xfrm>
          <a:custGeom>
            <a:avLst/>
            <a:gdLst/>
            <a:ahLst/>
            <a:cxnLst/>
            <a:rect l="l" t="t" r="r" b="b"/>
            <a:pathLst>
              <a:path w="8209501" h="6060105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1393429">
            <a:off x="13953000" y="8577932"/>
            <a:ext cx="4723918" cy="2308815"/>
          </a:xfrm>
          <a:custGeom>
            <a:avLst/>
            <a:gdLst/>
            <a:ahLst/>
            <a:cxnLst/>
            <a:rect l="l" t="t" r="r" b="b"/>
            <a:pathLst>
              <a:path w="4723918" h="2308815">
                <a:moveTo>
                  <a:pt x="0" y="0"/>
                </a:moveTo>
                <a:lnTo>
                  <a:pt x="4723917" y="0"/>
                </a:lnTo>
                <a:lnTo>
                  <a:pt x="4723917" y="2308814"/>
                </a:lnTo>
                <a:lnTo>
                  <a:pt x="0" y="23088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042606">
            <a:off x="-1225841" y="2169336"/>
            <a:ext cx="8785541" cy="6709957"/>
          </a:xfrm>
          <a:custGeom>
            <a:avLst/>
            <a:gdLst/>
            <a:ahLst/>
            <a:cxnLst/>
            <a:rect l="l" t="t" r="r" b="b"/>
            <a:pathLst>
              <a:path w="8785541" h="6709957">
                <a:moveTo>
                  <a:pt x="0" y="0"/>
                </a:moveTo>
                <a:lnTo>
                  <a:pt x="8785541" y="0"/>
                </a:lnTo>
                <a:lnTo>
                  <a:pt x="8785541" y="6709957"/>
                </a:lnTo>
                <a:lnTo>
                  <a:pt x="0" y="670995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46000"/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092109" y="-806967"/>
            <a:ext cx="3597907" cy="3671334"/>
          </a:xfrm>
          <a:custGeom>
            <a:avLst/>
            <a:gdLst/>
            <a:ahLst/>
            <a:cxnLst/>
            <a:rect l="l" t="t" r="r" b="b"/>
            <a:pathLst>
              <a:path w="3597907" h="3671334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6815731" y="6575914"/>
            <a:ext cx="5537587" cy="315642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188755" y="7052286"/>
            <a:ext cx="1000841" cy="166806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4865154" y="6957036"/>
            <a:ext cx="1115141" cy="1858568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640979" y="6000308"/>
            <a:ext cx="3006042" cy="439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Bold"/>
              </a:rPr>
              <a:t>Presentation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80831" y="3144241"/>
            <a:ext cx="14134128" cy="3026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88"/>
              </a:lnSpc>
            </a:pPr>
            <a:r>
              <a:rPr lang="en-US" sz="8706">
                <a:solidFill>
                  <a:srgbClr val="FFFAFA"/>
                </a:solidFill>
                <a:latin typeface="Montserrat Semi-Bold Bold"/>
              </a:rPr>
              <a:t>TOPIC: BẢO MẬT SCDL CHO SHOP ONLINE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652149" y="-1031006"/>
            <a:ext cx="5439959" cy="1119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5"/>
              </a:lnSpc>
            </a:pPr>
            <a:r>
              <a:rPr lang="en-US" sz="3196">
                <a:solidFill>
                  <a:srgbClr val="FFFFFF"/>
                </a:solidFill>
                <a:latin typeface="Neue Machina UltraBold"/>
              </a:rPr>
              <a:t>TOPIC: BẢO MẬT SCDL CHO SHOP ONLINE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8466906" y="-222628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33898" y="1417954"/>
            <a:ext cx="3100320" cy="3563586"/>
          </a:xfrm>
          <a:custGeom>
            <a:avLst/>
            <a:gdLst/>
            <a:ahLst/>
            <a:cxnLst/>
            <a:rect l="l" t="t" r="r" b="b"/>
            <a:pathLst>
              <a:path w="3100320" h="3563586">
                <a:moveTo>
                  <a:pt x="0" y="0"/>
                </a:moveTo>
                <a:lnTo>
                  <a:pt x="3100319" y="0"/>
                </a:lnTo>
                <a:lnTo>
                  <a:pt x="3100319" y="3563586"/>
                </a:lnTo>
                <a:lnTo>
                  <a:pt x="0" y="3563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3418695">
            <a:off x="696004" y="7738070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1" y="0"/>
                </a:lnTo>
                <a:lnTo>
                  <a:pt x="5153321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127476" y="-1640764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89"/>
                </a:lnTo>
                <a:lnTo>
                  <a:pt x="0" y="7185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77891">
            <a:off x="12363540" y="8196403"/>
            <a:ext cx="3324273" cy="2734215"/>
          </a:xfrm>
          <a:custGeom>
            <a:avLst/>
            <a:gdLst/>
            <a:ahLst/>
            <a:cxnLst/>
            <a:rect l="l" t="t" r="r" b="b"/>
            <a:pathLst>
              <a:path w="3324273" h="2734215">
                <a:moveTo>
                  <a:pt x="0" y="0"/>
                </a:moveTo>
                <a:lnTo>
                  <a:pt x="3324273" y="0"/>
                </a:lnTo>
                <a:lnTo>
                  <a:pt x="3324273" y="2734215"/>
                </a:lnTo>
                <a:lnTo>
                  <a:pt x="0" y="273421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71485" y="4924425"/>
            <a:ext cx="12808106" cy="1940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5889"/>
              </a:lnSpc>
            </a:pPr>
            <a:r>
              <a:rPr lang="en-US" sz="11349">
                <a:solidFill>
                  <a:srgbClr val="FFFFFF"/>
                </a:solidFill>
                <a:latin typeface="Montserrat Semi-Bold"/>
              </a:rPr>
              <a:t>Part 1: Chuẩn bị</a:t>
            </a:r>
          </a:p>
        </p:txBody>
      </p:sp>
      <p:sp>
        <p:nvSpPr>
          <p:cNvPr id="10" name="Freeform 10"/>
          <p:cNvSpPr/>
          <p:nvPr/>
        </p:nvSpPr>
        <p:spPr>
          <a:xfrm rot="5400000">
            <a:off x="10923851" y="7755273"/>
            <a:ext cx="9311479" cy="6873564"/>
          </a:xfrm>
          <a:custGeom>
            <a:avLst/>
            <a:gdLst/>
            <a:ahLst/>
            <a:cxnLst/>
            <a:rect l="l" t="t" r="r" b="b"/>
            <a:pathLst>
              <a:path w="9311479" h="6873564">
                <a:moveTo>
                  <a:pt x="0" y="0"/>
                </a:moveTo>
                <a:lnTo>
                  <a:pt x="9311479" y="0"/>
                </a:lnTo>
                <a:lnTo>
                  <a:pt x="9311479" y="6873564"/>
                </a:lnTo>
                <a:lnTo>
                  <a:pt x="0" y="6873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80699" y="1333910"/>
            <a:ext cx="6964299" cy="8229600"/>
          </a:xfrm>
          <a:custGeom>
            <a:avLst/>
            <a:gdLst/>
            <a:ahLst/>
            <a:cxnLst/>
            <a:rect l="l" t="t" r="r" b="b"/>
            <a:pathLst>
              <a:path w="6964299" h="8229600">
                <a:moveTo>
                  <a:pt x="0" y="0"/>
                </a:moveTo>
                <a:lnTo>
                  <a:pt x="6964299" y="0"/>
                </a:lnTo>
                <a:lnTo>
                  <a:pt x="69642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17000"/>
            </a:blip>
            <a:stretch>
              <a:fillRect/>
            </a:stretch>
          </a:blipFill>
        </p:spPr>
      </p:sp>
    </p:spTree>
  </p:cSld>
  <p:clrMapOvr>
    <a:masterClrMapping/>
  </p:clrMapOvr>
  <p:transition>
    <p:cover dir="l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875567" y="-5108501"/>
            <a:ext cx="9808535" cy="9808535"/>
          </a:xfrm>
          <a:custGeom>
            <a:avLst/>
            <a:gdLst/>
            <a:ahLst/>
            <a:cxnLst/>
            <a:rect l="l" t="t" r="r" b="b"/>
            <a:pathLst>
              <a:path w="9808535" h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823539" y="6359184"/>
            <a:ext cx="8086060" cy="8086060"/>
          </a:xfrm>
          <a:custGeom>
            <a:avLst/>
            <a:gdLst/>
            <a:ahLst/>
            <a:cxnLst/>
            <a:rect l="l" t="t" r="r" b="b"/>
            <a:pathLst>
              <a:path w="8086060" h="8086060">
                <a:moveTo>
                  <a:pt x="0" y="0"/>
                </a:moveTo>
                <a:lnTo>
                  <a:pt x="8086060" y="0"/>
                </a:lnTo>
                <a:lnTo>
                  <a:pt x="8086060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400000">
            <a:off x="8466906" y="-2226280"/>
            <a:ext cx="12718369" cy="9388469"/>
          </a:xfrm>
          <a:custGeom>
            <a:avLst/>
            <a:gdLst/>
            <a:ahLst/>
            <a:cxnLst/>
            <a:rect l="l" t="t" r="r" b="b"/>
            <a:pathLst>
              <a:path w="12718369" h="9388469">
                <a:moveTo>
                  <a:pt x="0" y="0"/>
                </a:moveTo>
                <a:lnTo>
                  <a:pt x="12718369" y="0"/>
                </a:lnTo>
                <a:lnTo>
                  <a:pt x="12718369" y="9388469"/>
                </a:lnTo>
                <a:lnTo>
                  <a:pt x="0" y="9388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244165" y="686161"/>
            <a:ext cx="3100320" cy="3563586"/>
          </a:xfrm>
          <a:custGeom>
            <a:avLst/>
            <a:gdLst/>
            <a:ahLst/>
            <a:cxnLst/>
            <a:rect l="l" t="t" r="r" b="b"/>
            <a:pathLst>
              <a:path w="3100320" h="3563586">
                <a:moveTo>
                  <a:pt x="0" y="0"/>
                </a:moveTo>
                <a:lnTo>
                  <a:pt x="3100320" y="0"/>
                </a:lnTo>
                <a:lnTo>
                  <a:pt x="3100320" y="3563586"/>
                </a:lnTo>
                <a:lnTo>
                  <a:pt x="0" y="356358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5217336">
            <a:off x="-357169" y="8303817"/>
            <a:ext cx="5153321" cy="3040459"/>
          </a:xfrm>
          <a:custGeom>
            <a:avLst/>
            <a:gdLst/>
            <a:ahLst/>
            <a:cxnLst/>
            <a:rect l="l" t="t" r="r" b="b"/>
            <a:pathLst>
              <a:path w="5153321" h="3040459">
                <a:moveTo>
                  <a:pt x="0" y="0"/>
                </a:moveTo>
                <a:lnTo>
                  <a:pt x="5153320" y="0"/>
                </a:lnTo>
                <a:lnTo>
                  <a:pt x="5153320" y="3040460"/>
                </a:lnTo>
                <a:lnTo>
                  <a:pt x="0" y="30404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661906" y="-2563945"/>
            <a:ext cx="6888896" cy="7185289"/>
          </a:xfrm>
          <a:custGeom>
            <a:avLst/>
            <a:gdLst/>
            <a:ahLst/>
            <a:cxnLst/>
            <a:rect l="l" t="t" r="r" b="b"/>
            <a:pathLst>
              <a:path w="6888896" h="7185289">
                <a:moveTo>
                  <a:pt x="0" y="0"/>
                </a:moveTo>
                <a:lnTo>
                  <a:pt x="6888897" y="0"/>
                </a:lnTo>
                <a:lnTo>
                  <a:pt x="6888897" y="7185290"/>
                </a:lnTo>
                <a:lnTo>
                  <a:pt x="0" y="71852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477891">
            <a:off x="14707349" y="7891193"/>
            <a:ext cx="3324273" cy="2734215"/>
          </a:xfrm>
          <a:custGeom>
            <a:avLst/>
            <a:gdLst/>
            <a:ahLst/>
            <a:cxnLst/>
            <a:rect l="l" t="t" r="r" b="b"/>
            <a:pathLst>
              <a:path w="3324273" h="2734215">
                <a:moveTo>
                  <a:pt x="0" y="0"/>
                </a:moveTo>
                <a:lnTo>
                  <a:pt x="3324273" y="0"/>
                </a:lnTo>
                <a:lnTo>
                  <a:pt x="3324273" y="2734214"/>
                </a:lnTo>
                <a:lnTo>
                  <a:pt x="0" y="27342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5400000">
            <a:off x="11427803" y="8399155"/>
            <a:ext cx="9311479" cy="6873564"/>
          </a:xfrm>
          <a:custGeom>
            <a:avLst/>
            <a:gdLst/>
            <a:ahLst/>
            <a:cxnLst/>
            <a:rect l="l" t="t" r="r" b="b"/>
            <a:pathLst>
              <a:path w="9311479" h="6873564">
                <a:moveTo>
                  <a:pt x="0" y="0"/>
                </a:moveTo>
                <a:lnTo>
                  <a:pt x="9311479" y="0"/>
                </a:lnTo>
                <a:lnTo>
                  <a:pt x="9311479" y="6873564"/>
                </a:lnTo>
                <a:lnTo>
                  <a:pt x="0" y="68735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2219491" y="-1597360"/>
            <a:ext cx="11502949" cy="175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270"/>
              </a:lnSpc>
            </a:pPr>
            <a:r>
              <a:rPr lang="en-US" sz="10193">
                <a:solidFill>
                  <a:srgbClr val="FFFFFF"/>
                </a:solidFill>
                <a:latin typeface="Neue Machina UltraBold"/>
              </a:rPr>
              <a:t>part 1: Chuẩn bị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19491" y="1658248"/>
            <a:ext cx="10942867" cy="1226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70"/>
              </a:lnSpc>
            </a:pPr>
            <a:r>
              <a:rPr lang="en-US" sz="7193">
                <a:solidFill>
                  <a:srgbClr val="FFFFFF"/>
                </a:solidFill>
                <a:latin typeface="Montserrat Semi-Bold Bold"/>
              </a:rPr>
              <a:t>1 Web bán hàng online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856155" y="3461818"/>
            <a:ext cx="16996470" cy="2997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17"/>
              </a:lnSpc>
            </a:pPr>
            <a:r>
              <a:rPr lang="en-US" sz="5726">
                <a:solidFill>
                  <a:srgbClr val="FFFFFF"/>
                </a:solidFill>
                <a:latin typeface="Montserrat"/>
              </a:rPr>
              <a:t>. Giao diện chính</a:t>
            </a:r>
          </a:p>
          <a:p>
            <a:pPr>
              <a:lnSpc>
                <a:spcPts val="8017"/>
              </a:lnSpc>
            </a:pPr>
            <a:endParaRPr lang="en-US" sz="5726">
              <a:solidFill>
                <a:srgbClr val="FFFFFF"/>
              </a:solidFill>
              <a:latin typeface="Montserrat"/>
            </a:endParaRPr>
          </a:p>
          <a:p>
            <a:pPr>
              <a:lnSpc>
                <a:spcPts val="8017"/>
              </a:lnSpc>
            </a:pPr>
            <a:r>
              <a:rPr lang="en-US" sz="5726">
                <a:solidFill>
                  <a:srgbClr val="FFFFFF"/>
                </a:solidFill>
                <a:latin typeface="Montserrat"/>
              </a:rPr>
              <a:t>. Form điền thông tin ( đăng ký, đăng nhập)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56155" y="7415680"/>
            <a:ext cx="12302236" cy="10196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73"/>
              </a:lnSpc>
            </a:pPr>
            <a:r>
              <a:rPr lang="en-US" sz="5981">
                <a:solidFill>
                  <a:srgbClr val="FFFFFF"/>
                </a:solidFill>
                <a:latin typeface="Montserrat"/>
              </a:rPr>
              <a:t>. DB chứa thông tin cần lưu trữ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3134">
            <a:off x="-4366358" y="4978307"/>
            <a:ext cx="8732717" cy="6446333"/>
          </a:xfrm>
          <a:custGeom>
            <a:avLst/>
            <a:gdLst/>
            <a:ahLst/>
            <a:cxnLst/>
            <a:rect l="l" t="t" r="r" b="b"/>
            <a:pathLst>
              <a:path w="8732717" h="6446333">
                <a:moveTo>
                  <a:pt x="0" y="0"/>
                </a:moveTo>
                <a:lnTo>
                  <a:pt x="8732716" y="0"/>
                </a:lnTo>
                <a:lnTo>
                  <a:pt x="8732716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207071" y="-3696410"/>
            <a:ext cx="7966832" cy="7966832"/>
          </a:xfrm>
          <a:custGeom>
            <a:avLst/>
            <a:gdLst/>
            <a:ahLst/>
            <a:cxnLst/>
            <a:rect l="l" t="t" r="r" b="b"/>
            <a:pathLst>
              <a:path w="7966832" h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500499" y="-175159"/>
            <a:ext cx="7517602" cy="10637319"/>
          </a:xfrm>
          <a:custGeom>
            <a:avLst/>
            <a:gdLst/>
            <a:ahLst/>
            <a:cxnLst/>
            <a:rect l="l" t="t" r="r" b="b"/>
            <a:pathLst>
              <a:path w="7517602" h="10637319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4573" r="-62119"/>
            </a:stretch>
          </a:blipFill>
        </p:spPr>
      </p:sp>
      <p:sp>
        <p:nvSpPr>
          <p:cNvPr id="5" name="Freeform 5" descr="1 "/>
          <p:cNvSpPr/>
          <p:nvPr/>
        </p:nvSpPr>
        <p:spPr>
          <a:xfrm rot="-8735995">
            <a:off x="13804285" y="996424"/>
            <a:ext cx="3874294" cy="2862135"/>
          </a:xfrm>
          <a:custGeom>
            <a:avLst/>
            <a:gdLst/>
            <a:ahLst/>
            <a:cxnLst/>
            <a:rect l="l" t="t" r="r" b="b"/>
            <a:pathLst>
              <a:path w="3874294" h="2862135">
                <a:moveTo>
                  <a:pt x="0" y="0"/>
                </a:moveTo>
                <a:lnTo>
                  <a:pt x="3874294" y="0"/>
                </a:lnTo>
                <a:lnTo>
                  <a:pt x="3874294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5012267" y="5546865"/>
            <a:ext cx="8959061" cy="6831284"/>
          </a:xfrm>
          <a:custGeom>
            <a:avLst/>
            <a:gdLst/>
            <a:ahLst/>
            <a:cxnLst/>
            <a:rect l="l" t="t" r="r" b="b"/>
            <a:pathLst>
              <a:path w="8959061" h="6831284">
                <a:moveTo>
                  <a:pt x="0" y="0"/>
                </a:moveTo>
                <a:lnTo>
                  <a:pt x="8959060" y="0"/>
                </a:lnTo>
                <a:lnTo>
                  <a:pt x="8959060" y="6831284"/>
                </a:lnTo>
                <a:lnTo>
                  <a:pt x="0" y="68312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2851139" y="6349593"/>
            <a:ext cx="7611859" cy="262955"/>
          </a:xfrm>
          <a:custGeom>
            <a:avLst/>
            <a:gdLst/>
            <a:ahLst/>
            <a:cxnLst/>
            <a:rect l="l" t="t" r="r" b="b"/>
            <a:pathLst>
              <a:path w="7611859" h="262955">
                <a:moveTo>
                  <a:pt x="0" y="0"/>
                </a:moveTo>
                <a:lnTo>
                  <a:pt x="7611859" y="0"/>
                </a:lnTo>
                <a:lnTo>
                  <a:pt x="7611859" y="262955"/>
                </a:lnTo>
                <a:lnTo>
                  <a:pt x="0" y="2629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91356" y="4914606"/>
            <a:ext cx="588796" cy="457789"/>
          </a:xfrm>
          <a:custGeom>
            <a:avLst/>
            <a:gdLst/>
            <a:ahLst/>
            <a:cxnLst/>
            <a:rect l="l" t="t" r="r" b="b"/>
            <a:pathLst>
              <a:path w="588796" h="457789">
                <a:moveTo>
                  <a:pt x="0" y="0"/>
                </a:moveTo>
                <a:lnTo>
                  <a:pt x="588795" y="0"/>
                </a:lnTo>
                <a:lnTo>
                  <a:pt x="588795" y="457788"/>
                </a:lnTo>
                <a:lnTo>
                  <a:pt x="0" y="45778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995125" y="2815716"/>
            <a:ext cx="5662703" cy="225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4328">
                <a:solidFill>
                  <a:srgbClr val="FFFFFF"/>
                </a:solidFill>
                <a:latin typeface="Montserrat"/>
              </a:rPr>
              <a:t>Sử dụng ngôn ngữ html để tạo lập</a:t>
            </a:r>
          </a:p>
          <a:p>
            <a:pPr algn="ctr">
              <a:lnSpc>
                <a:spcPts val="6060"/>
              </a:lnSpc>
            </a:pPr>
            <a:endParaRPr lang="en-US" sz="4328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91356" y="3130459"/>
            <a:ext cx="574652" cy="446792"/>
          </a:xfrm>
          <a:custGeom>
            <a:avLst/>
            <a:gdLst/>
            <a:ahLst/>
            <a:cxnLst/>
            <a:rect l="l" t="t" r="r" b="b"/>
            <a:pathLst>
              <a:path w="574652" h="446792">
                <a:moveTo>
                  <a:pt x="0" y="0"/>
                </a:moveTo>
                <a:lnTo>
                  <a:pt x="574651" y="0"/>
                </a:lnTo>
                <a:lnTo>
                  <a:pt x="574651" y="446792"/>
                </a:lnTo>
                <a:lnTo>
                  <a:pt x="0" y="44679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250462" y="1684702"/>
            <a:ext cx="8104252" cy="7982689"/>
          </a:xfrm>
          <a:custGeom>
            <a:avLst/>
            <a:gdLst/>
            <a:ahLst/>
            <a:cxnLst/>
            <a:rect l="l" t="t" r="r" b="b"/>
            <a:pathLst>
              <a:path w="8104252" h="7982689">
                <a:moveTo>
                  <a:pt x="0" y="0"/>
                </a:moveTo>
                <a:lnTo>
                  <a:pt x="8104253" y="0"/>
                </a:lnTo>
                <a:lnTo>
                  <a:pt x="8104253" y="7982689"/>
                </a:lnTo>
                <a:lnTo>
                  <a:pt x="0" y="79826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17000"/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6874271" y="2872433"/>
            <a:ext cx="8533533" cy="4288429"/>
          </a:xfrm>
          <a:custGeom>
            <a:avLst/>
            <a:gdLst/>
            <a:ahLst/>
            <a:cxnLst/>
            <a:rect l="l" t="t" r="r" b="b"/>
            <a:pathLst>
              <a:path w="8533533" h="4288429">
                <a:moveTo>
                  <a:pt x="0" y="0"/>
                </a:moveTo>
                <a:lnTo>
                  <a:pt x="8533533" y="0"/>
                </a:lnTo>
                <a:lnTo>
                  <a:pt x="8533533" y="4288430"/>
                </a:lnTo>
                <a:lnTo>
                  <a:pt x="0" y="4288430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t="-11931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9346994" y="5676046"/>
            <a:ext cx="8801310" cy="4487286"/>
          </a:xfrm>
          <a:custGeom>
            <a:avLst/>
            <a:gdLst/>
            <a:ahLst/>
            <a:cxnLst/>
            <a:rect l="l" t="t" r="r" b="b"/>
            <a:pathLst>
              <a:path w="8801310" h="4487286">
                <a:moveTo>
                  <a:pt x="0" y="0"/>
                </a:moveTo>
                <a:lnTo>
                  <a:pt x="8801310" y="0"/>
                </a:lnTo>
                <a:lnTo>
                  <a:pt x="8801310" y="4487286"/>
                </a:lnTo>
                <a:lnTo>
                  <a:pt x="0" y="4487286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t="-10328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97325" y="760938"/>
            <a:ext cx="12112059" cy="1666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Montserrat Semi-Bold Bold"/>
              </a:rPr>
              <a:t>Giao diện chính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5125" y="4775493"/>
            <a:ext cx="5175043" cy="6693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6"/>
              </a:lnSpc>
            </a:pPr>
            <a:r>
              <a:rPr lang="en-US" sz="3997">
                <a:solidFill>
                  <a:srgbClr val="FFFFFF"/>
                </a:solidFill>
                <a:latin typeface="Montserrat"/>
              </a:rPr>
              <a:t>Giao diện tối giản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006420" y="-2163121"/>
            <a:ext cx="10505761" cy="10505761"/>
          </a:xfrm>
          <a:custGeom>
            <a:avLst/>
            <a:gdLst/>
            <a:ahLst/>
            <a:cxnLst/>
            <a:rect l="l" t="t" r="r" b="b"/>
            <a:pathLst>
              <a:path w="10505761" h="10505761">
                <a:moveTo>
                  <a:pt x="0" y="0"/>
                </a:moveTo>
                <a:lnTo>
                  <a:pt x="10505760" y="0"/>
                </a:lnTo>
                <a:lnTo>
                  <a:pt x="10505760" y="10505761"/>
                </a:lnTo>
                <a:lnTo>
                  <a:pt x="0" y="105057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414786" y="-3455582"/>
            <a:ext cx="13742582" cy="13742582"/>
          </a:xfrm>
          <a:custGeom>
            <a:avLst/>
            <a:gdLst/>
            <a:ahLst/>
            <a:cxnLst/>
            <a:rect l="l" t="t" r="r" b="b"/>
            <a:pathLst>
              <a:path w="13742582" h="13742582">
                <a:moveTo>
                  <a:pt x="0" y="0"/>
                </a:moveTo>
                <a:lnTo>
                  <a:pt x="13742582" y="0"/>
                </a:lnTo>
                <a:lnTo>
                  <a:pt x="13742582" y="13742582"/>
                </a:lnTo>
                <a:lnTo>
                  <a:pt x="0" y="137425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3890868">
            <a:off x="-853401" y="6919401"/>
            <a:ext cx="4701305" cy="4677799"/>
          </a:xfrm>
          <a:custGeom>
            <a:avLst/>
            <a:gdLst/>
            <a:ahLst/>
            <a:cxnLst/>
            <a:rect l="l" t="t" r="r" b="b"/>
            <a:pathLst>
              <a:path w="4701305" h="4677799">
                <a:moveTo>
                  <a:pt x="0" y="0"/>
                </a:moveTo>
                <a:lnTo>
                  <a:pt x="4701305" y="0"/>
                </a:lnTo>
                <a:lnTo>
                  <a:pt x="4701305" y="4677798"/>
                </a:lnTo>
                <a:lnTo>
                  <a:pt x="0" y="46777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479550">
            <a:off x="6458554" y="-543942"/>
            <a:ext cx="4892590" cy="8086926"/>
          </a:xfrm>
          <a:custGeom>
            <a:avLst/>
            <a:gdLst/>
            <a:ahLst/>
            <a:cxnLst/>
            <a:rect l="l" t="t" r="r" b="b"/>
            <a:pathLst>
              <a:path w="4892590" h="8086926">
                <a:moveTo>
                  <a:pt x="0" y="0"/>
                </a:moveTo>
                <a:lnTo>
                  <a:pt x="4892590" y="0"/>
                </a:lnTo>
                <a:lnTo>
                  <a:pt x="4892590" y="8086926"/>
                </a:lnTo>
                <a:lnTo>
                  <a:pt x="0" y="8086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0999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8298793">
            <a:off x="14680166" y="-863024"/>
            <a:ext cx="3909672" cy="7076330"/>
          </a:xfrm>
          <a:custGeom>
            <a:avLst/>
            <a:gdLst/>
            <a:ahLst/>
            <a:cxnLst/>
            <a:rect l="l" t="t" r="r" b="b"/>
            <a:pathLst>
              <a:path w="3909672" h="7076330">
                <a:moveTo>
                  <a:pt x="0" y="0"/>
                </a:moveTo>
                <a:lnTo>
                  <a:pt x="3909672" y="0"/>
                </a:lnTo>
                <a:lnTo>
                  <a:pt x="3909672" y="7076330"/>
                </a:lnTo>
                <a:lnTo>
                  <a:pt x="0" y="70763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3841157" y="6237718"/>
            <a:ext cx="7594664" cy="262361"/>
          </a:xfrm>
          <a:custGeom>
            <a:avLst/>
            <a:gdLst/>
            <a:ahLst/>
            <a:cxnLst/>
            <a:rect l="l" t="t" r="r" b="b"/>
            <a:pathLst>
              <a:path w="7594664" h="262361">
                <a:moveTo>
                  <a:pt x="0" y="0"/>
                </a:moveTo>
                <a:lnTo>
                  <a:pt x="7594664" y="0"/>
                </a:lnTo>
                <a:lnTo>
                  <a:pt x="7594664" y="262361"/>
                </a:lnTo>
                <a:lnTo>
                  <a:pt x="0" y="26236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689748" y="2948707"/>
            <a:ext cx="708442" cy="550814"/>
          </a:xfrm>
          <a:custGeom>
            <a:avLst/>
            <a:gdLst/>
            <a:ahLst/>
            <a:cxnLst/>
            <a:rect l="l" t="t" r="r" b="b"/>
            <a:pathLst>
              <a:path w="708442" h="550814">
                <a:moveTo>
                  <a:pt x="0" y="0"/>
                </a:moveTo>
                <a:lnTo>
                  <a:pt x="708443" y="0"/>
                </a:lnTo>
                <a:lnTo>
                  <a:pt x="708443" y="550814"/>
                </a:lnTo>
                <a:lnTo>
                  <a:pt x="0" y="550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74340" y="4592470"/>
            <a:ext cx="708720" cy="551030"/>
          </a:xfrm>
          <a:custGeom>
            <a:avLst/>
            <a:gdLst/>
            <a:ahLst/>
            <a:cxnLst/>
            <a:rect l="l" t="t" r="r" b="b"/>
            <a:pathLst>
              <a:path w="708720" h="551030">
                <a:moveTo>
                  <a:pt x="0" y="0"/>
                </a:moveTo>
                <a:lnTo>
                  <a:pt x="708720" y="0"/>
                </a:lnTo>
                <a:lnTo>
                  <a:pt x="708720" y="551030"/>
                </a:lnTo>
                <a:lnTo>
                  <a:pt x="0" y="5510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961873" y="2828098"/>
            <a:ext cx="6107939" cy="5809722"/>
          </a:xfrm>
          <a:custGeom>
            <a:avLst/>
            <a:gdLst/>
            <a:ahLst/>
            <a:cxnLst/>
            <a:rect l="l" t="t" r="r" b="b"/>
            <a:pathLst>
              <a:path w="6107939" h="5809722">
                <a:moveTo>
                  <a:pt x="0" y="0"/>
                </a:moveTo>
                <a:lnTo>
                  <a:pt x="6107939" y="0"/>
                </a:lnTo>
                <a:lnTo>
                  <a:pt x="6107939" y="5809722"/>
                </a:lnTo>
                <a:lnTo>
                  <a:pt x="0" y="580972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641994" y="5732959"/>
            <a:ext cx="6246152" cy="4056303"/>
          </a:xfrm>
          <a:custGeom>
            <a:avLst/>
            <a:gdLst/>
            <a:ahLst/>
            <a:cxnLst/>
            <a:rect l="l" t="t" r="r" b="b"/>
            <a:pathLst>
              <a:path w="6246152" h="4056303">
                <a:moveTo>
                  <a:pt x="0" y="0"/>
                </a:moveTo>
                <a:lnTo>
                  <a:pt x="6246152" y="0"/>
                </a:lnTo>
                <a:lnTo>
                  <a:pt x="6246152" y="4056303"/>
                </a:lnTo>
                <a:lnTo>
                  <a:pt x="0" y="40563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51988" y="571369"/>
            <a:ext cx="13617825" cy="1567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36"/>
              </a:lnSpc>
            </a:pPr>
            <a:r>
              <a:rPr lang="en-US" sz="9168">
                <a:solidFill>
                  <a:srgbClr val="FFFFFF"/>
                </a:solidFill>
                <a:latin typeface="Montserrat Semi-Bold"/>
              </a:rPr>
              <a:t>Form điền thông tin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22224" y="2742373"/>
            <a:ext cx="5656484" cy="808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9"/>
              </a:lnSpc>
            </a:pPr>
            <a:r>
              <a:rPr lang="en-US" sz="4763">
                <a:solidFill>
                  <a:srgbClr val="FFFFFF"/>
                </a:solidFill>
                <a:latin typeface="Montserrat"/>
              </a:rPr>
              <a:t>Tạo lập bằng html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22224" y="4525795"/>
            <a:ext cx="5128576" cy="2087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87"/>
              </a:lnSpc>
            </a:pPr>
            <a:r>
              <a:rPr lang="en-US" sz="3991">
                <a:solidFill>
                  <a:srgbClr val="FFFFFF"/>
                </a:solidFill>
                <a:latin typeface="Montserrat"/>
              </a:rPr>
              <a:t>Chứa thông tin  cơ bản(</a:t>
            </a:r>
            <a:r>
              <a:rPr lang="en-US" sz="3991">
                <a:solidFill>
                  <a:srgbClr val="FFFFFF"/>
                </a:solidFill>
                <a:latin typeface="Montserrat Italics"/>
              </a:rPr>
              <a:t> tương thích với bảng chứa 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05972" y="0"/>
            <a:ext cx="24471634" cy="24471634"/>
          </a:xfrm>
          <a:custGeom>
            <a:avLst/>
            <a:gdLst/>
            <a:ahLst/>
            <a:cxnLst/>
            <a:rect l="l" t="t" r="r" b="b"/>
            <a:pathLst>
              <a:path w="24471634" h="24471634">
                <a:moveTo>
                  <a:pt x="0" y="0"/>
                </a:moveTo>
                <a:lnTo>
                  <a:pt x="24471634" y="0"/>
                </a:lnTo>
                <a:lnTo>
                  <a:pt x="24471634" y="24471634"/>
                </a:lnTo>
                <a:lnTo>
                  <a:pt x="0" y="244716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774154" y="-15215205"/>
            <a:ext cx="19629106" cy="19629106"/>
          </a:xfrm>
          <a:custGeom>
            <a:avLst/>
            <a:gdLst/>
            <a:ahLst/>
            <a:cxnLst/>
            <a:rect l="l" t="t" r="r" b="b"/>
            <a:pathLst>
              <a:path w="19629106" h="19629106">
                <a:moveTo>
                  <a:pt x="0" y="0"/>
                </a:moveTo>
                <a:lnTo>
                  <a:pt x="19629106" y="0"/>
                </a:lnTo>
                <a:lnTo>
                  <a:pt x="19629106" y="19629106"/>
                </a:lnTo>
                <a:lnTo>
                  <a:pt x="0" y="196291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728364">
            <a:off x="5167057" y="2460186"/>
            <a:ext cx="9213097" cy="5366629"/>
          </a:xfrm>
          <a:custGeom>
            <a:avLst/>
            <a:gdLst/>
            <a:ahLst/>
            <a:cxnLst/>
            <a:rect l="l" t="t" r="r" b="b"/>
            <a:pathLst>
              <a:path w="9213097" h="5366629">
                <a:moveTo>
                  <a:pt x="9213097" y="5366628"/>
                </a:moveTo>
                <a:lnTo>
                  <a:pt x="0" y="5366628"/>
                </a:lnTo>
                <a:lnTo>
                  <a:pt x="0" y="0"/>
                </a:lnTo>
                <a:lnTo>
                  <a:pt x="9213097" y="0"/>
                </a:lnTo>
                <a:lnTo>
                  <a:pt x="9213097" y="5366628"/>
                </a:lnTo>
                <a:close/>
              </a:path>
            </a:pathLst>
          </a:custGeom>
          <a:blipFill>
            <a:blip r:embed="rId6">
              <a:alphaModFix amt="12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9543594">
            <a:off x="-180438" y="106665"/>
            <a:ext cx="4064378" cy="5958770"/>
          </a:xfrm>
          <a:custGeom>
            <a:avLst/>
            <a:gdLst/>
            <a:ahLst/>
            <a:cxnLst/>
            <a:rect l="l" t="t" r="r" b="b"/>
            <a:pathLst>
              <a:path w="4064378" h="5958770">
                <a:moveTo>
                  <a:pt x="0" y="0"/>
                </a:moveTo>
                <a:lnTo>
                  <a:pt x="4064378" y="0"/>
                </a:lnTo>
                <a:lnTo>
                  <a:pt x="4064378" y="5958770"/>
                </a:lnTo>
                <a:lnTo>
                  <a:pt x="0" y="59587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6422827" y="4175980"/>
            <a:ext cx="5901896" cy="607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 Semi-Bold"/>
              </a:rPr>
              <a:t>Table hàng hóa</a:t>
            </a:r>
          </a:p>
          <a:p>
            <a:pPr algn="ctr">
              <a:lnSpc>
                <a:spcPts val="6053"/>
              </a:lnSpc>
            </a:pPr>
            <a:endParaRPr lang="en-US" sz="4324">
              <a:solidFill>
                <a:srgbClr val="FFFFFF"/>
              </a:solidFill>
              <a:latin typeface="Montserrat Semi-Bold"/>
            </a:endParaRP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Tên mặt hàng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Số lượng nhập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Đơn vị nhập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Giá</a:t>
            </a:r>
          </a:p>
          <a:p>
            <a:pPr algn="ctr">
              <a:lnSpc>
                <a:spcPts val="6053"/>
              </a:lnSpc>
            </a:pPr>
            <a:endParaRPr lang="en-US" sz="4324">
              <a:solidFill>
                <a:srgbClr val="FFFFFF"/>
              </a:solidFill>
              <a:latin typeface="Montserrat"/>
            </a:endParaRPr>
          </a:p>
          <a:p>
            <a:pPr algn="ctr">
              <a:lnSpc>
                <a:spcPts val="6053"/>
              </a:lnSpc>
            </a:pPr>
            <a:endParaRPr lang="en-US" sz="4324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7" name="Freeform 7"/>
          <p:cNvSpPr/>
          <p:nvPr/>
        </p:nvSpPr>
        <p:spPr>
          <a:xfrm rot="5400000">
            <a:off x="8758346" y="7912487"/>
            <a:ext cx="7368552" cy="66987"/>
          </a:xfrm>
          <a:custGeom>
            <a:avLst/>
            <a:gdLst/>
            <a:ahLst/>
            <a:cxnLst/>
            <a:rect l="l" t="t" r="r" b="b"/>
            <a:pathLst>
              <a:path w="7368552" h="66987">
                <a:moveTo>
                  <a:pt x="0" y="0"/>
                </a:moveTo>
                <a:lnTo>
                  <a:pt x="7368552" y="0"/>
                </a:lnTo>
                <a:lnTo>
                  <a:pt x="7368552" y="66987"/>
                </a:lnTo>
                <a:lnTo>
                  <a:pt x="0" y="66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491764" y="2402318"/>
            <a:ext cx="10019704" cy="1571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1"/>
              </a:lnSpc>
            </a:pPr>
            <a:r>
              <a:rPr lang="en-US" sz="4508">
                <a:solidFill>
                  <a:srgbClr val="FFFFFF"/>
                </a:solidFill>
                <a:latin typeface="Montserrat Semi-Bold"/>
              </a:rPr>
              <a:t>Liên kết trực tiếp với sql</a:t>
            </a:r>
          </a:p>
          <a:p>
            <a:pPr algn="ctr">
              <a:lnSpc>
                <a:spcPts val="6311"/>
              </a:lnSpc>
            </a:pPr>
            <a:endParaRPr lang="en-US" sz="4508">
              <a:solidFill>
                <a:srgbClr val="FFFFFF"/>
              </a:solidFill>
              <a:latin typeface="Montserrat Semi-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9117" y="4185505"/>
            <a:ext cx="5633710" cy="6572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 Semi-Bold"/>
              </a:rPr>
              <a:t>Table khách hàng</a:t>
            </a:r>
          </a:p>
          <a:p>
            <a:pPr algn="ctr">
              <a:lnSpc>
                <a:spcPts val="5778"/>
              </a:lnSpc>
            </a:pPr>
            <a:endParaRPr lang="en-US" sz="4127">
              <a:solidFill>
                <a:srgbClr val="FFFFFF"/>
              </a:solidFill>
              <a:latin typeface="Montserrat Semi-Bold"/>
            </a:endParaRPr>
          </a:p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"/>
              </a:rPr>
              <a:t>Tên khách hàng</a:t>
            </a:r>
          </a:p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"/>
              </a:rPr>
              <a:t>Mật khẩu</a:t>
            </a:r>
          </a:p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"/>
              </a:rPr>
              <a:t>Địa chỉ</a:t>
            </a:r>
          </a:p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"/>
              </a:rPr>
              <a:t>sđt liên hệ</a:t>
            </a:r>
          </a:p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"/>
              </a:rPr>
              <a:t>email</a:t>
            </a:r>
          </a:p>
          <a:p>
            <a:pPr algn="ctr">
              <a:lnSpc>
                <a:spcPts val="5778"/>
              </a:lnSpc>
            </a:pPr>
            <a:r>
              <a:rPr lang="en-US" sz="4127">
                <a:solidFill>
                  <a:srgbClr val="FFFFFF"/>
                </a:solidFill>
                <a:latin typeface="Montserrat"/>
              </a:rPr>
              <a:t>giới tính</a:t>
            </a:r>
          </a:p>
          <a:p>
            <a:pPr algn="ctr">
              <a:lnSpc>
                <a:spcPts val="5778"/>
              </a:lnSpc>
            </a:pPr>
            <a:endParaRPr lang="en-US" sz="412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2560521" y="4172102"/>
            <a:ext cx="5901896" cy="6071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 Semi-Bold"/>
              </a:rPr>
              <a:t>Table quản lý</a:t>
            </a:r>
          </a:p>
          <a:p>
            <a:pPr algn="ctr">
              <a:lnSpc>
                <a:spcPts val="6053"/>
              </a:lnSpc>
            </a:pPr>
            <a:endParaRPr lang="en-US" sz="4324">
              <a:solidFill>
                <a:srgbClr val="FFFFFF"/>
              </a:solidFill>
              <a:latin typeface="Montserrat Semi-Bold"/>
            </a:endParaRP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Tên đăng nhập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Mật khẩu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sđt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email</a:t>
            </a:r>
          </a:p>
          <a:p>
            <a:pPr algn="ctr">
              <a:lnSpc>
                <a:spcPts val="6053"/>
              </a:lnSpc>
            </a:pPr>
            <a:r>
              <a:rPr lang="en-US" sz="4324">
                <a:solidFill>
                  <a:srgbClr val="FFFFFF"/>
                </a:solidFill>
                <a:latin typeface="Montserrat"/>
              </a:rPr>
              <a:t>giới tính</a:t>
            </a:r>
          </a:p>
          <a:p>
            <a:pPr algn="ctr">
              <a:lnSpc>
                <a:spcPts val="6053"/>
              </a:lnSpc>
            </a:pPr>
            <a:endParaRPr lang="en-US" sz="4324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028700" y="5143500"/>
            <a:ext cx="16865393" cy="153322"/>
          </a:xfrm>
          <a:custGeom>
            <a:avLst/>
            <a:gdLst/>
            <a:ahLst/>
            <a:cxnLst/>
            <a:rect l="l" t="t" r="r" b="b"/>
            <a:pathLst>
              <a:path w="16865393" h="153322">
                <a:moveTo>
                  <a:pt x="0" y="0"/>
                </a:moveTo>
                <a:lnTo>
                  <a:pt x="16865393" y="0"/>
                </a:lnTo>
                <a:lnTo>
                  <a:pt x="16865393" y="153322"/>
                </a:lnTo>
                <a:lnTo>
                  <a:pt x="0" y="1533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5400000">
            <a:off x="2924444" y="7624465"/>
            <a:ext cx="7368552" cy="66987"/>
          </a:xfrm>
          <a:custGeom>
            <a:avLst/>
            <a:gdLst/>
            <a:ahLst/>
            <a:cxnLst/>
            <a:rect l="l" t="t" r="r" b="b"/>
            <a:pathLst>
              <a:path w="7368552" h="66987">
                <a:moveTo>
                  <a:pt x="0" y="0"/>
                </a:moveTo>
                <a:lnTo>
                  <a:pt x="7368552" y="0"/>
                </a:lnTo>
                <a:lnTo>
                  <a:pt x="7368552" y="66987"/>
                </a:lnTo>
                <a:lnTo>
                  <a:pt x="0" y="669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040399" y="866775"/>
            <a:ext cx="15422018" cy="1475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095"/>
              </a:lnSpc>
            </a:pPr>
            <a:r>
              <a:rPr lang="en-US" sz="8639">
                <a:solidFill>
                  <a:srgbClr val="FFFFFF"/>
                </a:solidFill>
                <a:latin typeface="Montserrat Semi-Bold"/>
              </a:rPr>
              <a:t>DB thông tin cần lưu trữ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6286916" y="3089760"/>
            <a:ext cx="16693195" cy="16693195"/>
          </a:xfrm>
          <a:custGeom>
            <a:avLst/>
            <a:gdLst/>
            <a:ahLst/>
            <a:cxnLst/>
            <a:rect l="l" t="t" r="r" b="b"/>
            <a:pathLst>
              <a:path w="16693195" h="16693195">
                <a:moveTo>
                  <a:pt x="0" y="0"/>
                </a:moveTo>
                <a:lnTo>
                  <a:pt x="16693195" y="0"/>
                </a:lnTo>
                <a:lnTo>
                  <a:pt x="16693195" y="16693194"/>
                </a:lnTo>
                <a:lnTo>
                  <a:pt x="0" y="166931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349246" y="3774099"/>
            <a:ext cx="4837882" cy="466855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8330" y="828845"/>
            <a:ext cx="16420970" cy="862100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1028700" y="1220254"/>
            <a:ext cx="7708739" cy="8229600"/>
          </a:xfrm>
          <a:custGeom>
            <a:avLst/>
            <a:gdLst/>
            <a:ahLst/>
            <a:cxnLst/>
            <a:rect l="l" t="t" r="r" b="b"/>
            <a:pathLst>
              <a:path w="7708739" h="8229600">
                <a:moveTo>
                  <a:pt x="0" y="0"/>
                </a:moveTo>
                <a:lnTo>
                  <a:pt x="7708739" y="0"/>
                </a:lnTo>
                <a:lnTo>
                  <a:pt x="770873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15000"/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7382" y="2918310"/>
            <a:ext cx="12856151" cy="1485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118"/>
              </a:lnSpc>
            </a:pPr>
            <a:r>
              <a:rPr lang="en-US" sz="8655">
                <a:solidFill>
                  <a:srgbClr val="FFFFFF"/>
                </a:solidFill>
                <a:latin typeface="Montserrat Semi-Bold"/>
              </a:rPr>
              <a:t>Làm sao bảo mật?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46071" y="4602143"/>
            <a:ext cx="9903175" cy="970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30"/>
              </a:lnSpc>
            </a:pPr>
            <a:r>
              <a:rPr lang="en-US" sz="5664">
                <a:solidFill>
                  <a:srgbClr val="FFFFFF"/>
                </a:solidFill>
                <a:latin typeface="Montserrat"/>
              </a:rPr>
              <a:t>sử dụng thuật toán nào 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280</Words>
  <Application>Microsoft Office PowerPoint</Application>
  <PresentationFormat>Custom</PresentationFormat>
  <Paragraphs>73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Montserrat Semi-Bold Bold</vt:lpstr>
      <vt:lpstr>Montserrat</vt:lpstr>
      <vt:lpstr>Neue Machina UltraBold</vt:lpstr>
      <vt:lpstr>Calibri</vt:lpstr>
      <vt:lpstr>Montserrat Bold</vt:lpstr>
      <vt:lpstr>Faustina SemiBold</vt:lpstr>
      <vt:lpstr>Arial</vt:lpstr>
      <vt:lpstr>Arial Black</vt:lpstr>
      <vt:lpstr>Montserrat Semi-Bold</vt:lpstr>
      <vt:lpstr>Montserrat Italics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Nguyễn Thị Mai</dc:title>
  <cp:lastModifiedBy>Nga Nguyen</cp:lastModifiedBy>
  <cp:revision>2</cp:revision>
  <dcterms:created xsi:type="dcterms:W3CDTF">2006-08-16T00:00:00Z</dcterms:created>
  <dcterms:modified xsi:type="dcterms:W3CDTF">2023-06-14T04:34:59Z</dcterms:modified>
  <dc:identifier>DAFlknjLJjQ</dc:identifier>
</cp:coreProperties>
</file>